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84" r:id="rId4"/>
    <p:sldMasterId id="2147483685" r:id="rId5"/>
  </p:sldMasterIdLst>
  <p:notesMasterIdLst>
    <p:notesMasterId r:id="rId25"/>
  </p:notesMasterIdLst>
  <p:sldIdLst>
    <p:sldId id="401" r:id="rId6"/>
    <p:sldId id="292" r:id="rId7"/>
    <p:sldId id="284" r:id="rId8"/>
    <p:sldId id="295" r:id="rId9"/>
    <p:sldId id="296" r:id="rId10"/>
    <p:sldId id="267" r:id="rId11"/>
    <p:sldId id="262" r:id="rId12"/>
    <p:sldId id="294" r:id="rId13"/>
    <p:sldId id="265" r:id="rId14"/>
    <p:sldId id="277" r:id="rId15"/>
    <p:sldId id="278" r:id="rId16"/>
    <p:sldId id="293" r:id="rId17"/>
    <p:sldId id="269" r:id="rId18"/>
    <p:sldId id="270" r:id="rId19"/>
    <p:sldId id="271" r:id="rId20"/>
    <p:sldId id="290" r:id="rId21"/>
    <p:sldId id="291" r:id="rId22"/>
    <p:sldId id="283" r:id="rId23"/>
    <p:sldId id="403" r:id="rId24"/>
  </p:sldIdLst>
  <p:sldSz cx="12192000" cy="6858000"/>
  <p:notesSz cx="6858000" cy="9144000"/>
  <p:embeddedFontLst>
    <p:embeddedFont>
      <p:font typeface="Aktiv Grotesk Trial" panose="020B0504020202020204" pitchFamily="34" charset="0"/>
      <p:regular r:id="rId26"/>
      <p:bold r:id="rId27"/>
      <p:italic r:id="rId28"/>
      <p:boldItalic r:id="rId29"/>
    </p:embeddedFont>
    <p:embeddedFont>
      <p:font typeface="Aktiv Grotesk Trial Medium" panose="020B0504020202020204" pitchFamily="34" charset="0"/>
      <p:regular r:id="rId30"/>
      <p:italic r:id="rId31"/>
    </p:embeddedFont>
    <p:embeddedFont>
      <p:font typeface="Aktiv Grotesk Trial SemiBold" panose="020B0504020202020204" pitchFamily="34" charset="0"/>
      <p:regular r:id="rId32"/>
      <p:bold r:id="rId33"/>
      <p:italic r:id="rId34"/>
      <p:boldItalic r:id="rId35"/>
    </p:embeddedFont>
    <p:embeddedFont>
      <p:font typeface="Aktiv Grotesk Trial XBold" panose="020B0504020202020204" pitchFamily="34" charset="0"/>
      <p:bold r:id="rId36"/>
      <p:italic r:id="rId37"/>
      <p:boldItalic r:id="rId38"/>
    </p:embeddedFont>
    <p:embeddedFont>
      <p:font typeface="DIN NEXT™ ARABIC REGULAR" panose="020B0503020203050203"/>
      <p:regular r:id="rId39"/>
    </p:embeddedFont>
    <p:embeddedFont>
      <p:font typeface="IBM Plex Sans Arabic" panose="020B0503050203000203" pitchFamily="34" charset="-78"/>
      <p:regular r:id="rId40"/>
      <p:bold r:id="rId41"/>
    </p:embeddedFont>
    <p:embeddedFont>
      <p:font typeface="Verdana" panose="020B0604030504040204" pitchFamily="34" charset="0"/>
      <p:regular r:id="rId42"/>
      <p:bold r:id="rId43"/>
      <p:italic r:id="rId44"/>
      <p:boldItalic r:id="rId4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6" orient="horz" pos="482" userDrawn="1">
          <p15:clr>
            <a:srgbClr val="747775"/>
          </p15:clr>
        </p15:guide>
        <p15:guide id="7" pos="7469" userDrawn="1">
          <p15:clr>
            <a:srgbClr val="A4A3A4"/>
          </p15:clr>
        </p15:guide>
        <p15:guide id="8" orient="horz" pos="4201" userDrawn="1">
          <p15:clr>
            <a:srgbClr val="747775"/>
          </p15:clr>
        </p15:guide>
        <p15:guide id="9" orient="horz" pos="618" userDrawn="1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02DCA"/>
    <a:srgbClr val="01AD41"/>
    <a:srgbClr val="B459D7"/>
    <a:srgbClr val="BCCDDD"/>
    <a:srgbClr val="CAD8E5"/>
    <a:srgbClr val="66DDE4"/>
    <a:srgbClr val="FFA132"/>
    <a:srgbClr val="FF8901"/>
    <a:srgbClr val="98E0E4"/>
    <a:srgbClr val="32AAB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15" autoAdjust="0"/>
    <p:restoredTop sz="94694"/>
  </p:normalViewPr>
  <p:slideViewPr>
    <p:cSldViewPr snapToGrid="0">
      <p:cViewPr>
        <p:scale>
          <a:sx n="89" d="100"/>
          <a:sy n="89" d="100"/>
        </p:scale>
        <p:origin x="728" y="864"/>
      </p:cViewPr>
      <p:guideLst>
        <p:guide pos="211"/>
        <p:guide orient="horz" pos="482"/>
        <p:guide pos="7469"/>
        <p:guide orient="horz" pos="4201"/>
        <p:guide orient="horz" pos="61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font" Target="fonts/font1.fntdata"/><Relationship Id="rId39" Type="http://schemas.openxmlformats.org/officeDocument/2006/relationships/font" Target="fonts/font14.fntdata"/><Relationship Id="rId21" Type="http://schemas.openxmlformats.org/officeDocument/2006/relationships/slide" Target="slides/slide16.xml"/><Relationship Id="rId34" Type="http://schemas.openxmlformats.org/officeDocument/2006/relationships/font" Target="fonts/font9.fntdata"/><Relationship Id="rId42" Type="http://schemas.openxmlformats.org/officeDocument/2006/relationships/font" Target="fonts/font17.fntdata"/><Relationship Id="rId47" Type="http://schemas.openxmlformats.org/officeDocument/2006/relationships/viewProps" Target="viewProps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9" Type="http://schemas.openxmlformats.org/officeDocument/2006/relationships/font" Target="fonts/font4.fntdata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font" Target="fonts/font7.fntdata"/><Relationship Id="rId37" Type="http://schemas.openxmlformats.org/officeDocument/2006/relationships/font" Target="fonts/font12.fntdata"/><Relationship Id="rId40" Type="http://schemas.openxmlformats.org/officeDocument/2006/relationships/font" Target="fonts/font15.fntdata"/><Relationship Id="rId45" Type="http://schemas.openxmlformats.org/officeDocument/2006/relationships/font" Target="fonts/font20.fntdata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font" Target="fonts/font3.fntdata"/><Relationship Id="rId36" Type="http://schemas.openxmlformats.org/officeDocument/2006/relationships/font" Target="fonts/font11.fntdata"/><Relationship Id="rId49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font" Target="fonts/font6.fntdata"/><Relationship Id="rId44" Type="http://schemas.openxmlformats.org/officeDocument/2006/relationships/font" Target="fonts/font19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35" Type="http://schemas.openxmlformats.org/officeDocument/2006/relationships/font" Target="fonts/font10.fntdata"/><Relationship Id="rId43" Type="http://schemas.openxmlformats.org/officeDocument/2006/relationships/font" Target="fonts/font18.fntdata"/><Relationship Id="rId48" Type="http://schemas.openxmlformats.org/officeDocument/2006/relationships/theme" Target="theme/theme1.xml"/><Relationship Id="rId8" Type="http://schemas.openxmlformats.org/officeDocument/2006/relationships/slide" Target="slides/slide3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notesMaster" Target="notesMasters/notesMaster1.xml"/><Relationship Id="rId33" Type="http://schemas.openxmlformats.org/officeDocument/2006/relationships/font" Target="fonts/font8.fntdata"/><Relationship Id="rId38" Type="http://schemas.openxmlformats.org/officeDocument/2006/relationships/font" Target="fonts/font13.fntdata"/><Relationship Id="rId46" Type="http://schemas.openxmlformats.org/officeDocument/2006/relationships/presProps" Target="presProps.xml"/><Relationship Id="rId20" Type="http://schemas.openxmlformats.org/officeDocument/2006/relationships/slide" Target="slides/slide15.xml"/><Relationship Id="rId41" Type="http://schemas.openxmlformats.org/officeDocument/2006/relationships/font" Target="fonts/font16.fntdata"/><Relationship Id="rId1" Type="http://schemas.openxmlformats.org/officeDocument/2006/relationships/customXml" Target="../customXml/item1.xml"/><Relationship Id="rId6" Type="http://schemas.openxmlformats.org/officeDocument/2006/relationships/slide" Target="slides/slid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21EE6C8-D90E-5447-B4A2-2C95262A87AB}" type="doc">
      <dgm:prSet loTypeId="urn:microsoft.com/office/officeart/2005/8/layout/chevron1" loCatId="" qsTypeId="urn:microsoft.com/office/officeart/2005/8/quickstyle/simple1" qsCatId="simple" csTypeId="urn:microsoft.com/office/officeart/2005/8/colors/accent1_2" csCatId="accent1" phldr="1"/>
      <dgm:spPr/>
    </dgm:pt>
    <dgm:pt modelId="{020877CF-AD9A-FC4C-AE6D-175DC52B6AAB}">
      <dgm:prSet phldrT="[Text]" phldr="1" custT="1"/>
      <dgm:spPr>
        <a:solidFill>
          <a:srgbClr val="A02DCA"/>
        </a:solidFill>
      </dgm:spPr>
      <dgm:t>
        <a:bodyPr/>
        <a:lstStyle/>
        <a:p>
          <a:pPr rtl="0"/>
          <a:endParaRPr lang="en-US" sz="1000" b="0" i="0" dirty="0">
            <a:latin typeface="Aktiv Grotesk Trial" panose="020B0504020202020204" pitchFamily="34" charset="0"/>
            <a:cs typeface="Aktiv Grotesk Trial" panose="020B0504020202020204" pitchFamily="34" charset="0"/>
          </a:endParaRPr>
        </a:p>
      </dgm:t>
    </dgm:pt>
    <dgm:pt modelId="{798E7791-132B-B642-A1E7-1BFD4AACA2E7}" type="parTrans" cxnId="{E8B08C26-FE70-1946-A832-82DA1154DA26}">
      <dgm:prSet/>
      <dgm:spPr/>
      <dgm:t>
        <a:bodyPr/>
        <a:lstStyle/>
        <a:p>
          <a:endParaRPr lang="en-US"/>
        </a:p>
      </dgm:t>
    </dgm:pt>
    <dgm:pt modelId="{FE058108-9589-0740-8E1D-91A47D134743}" type="sibTrans" cxnId="{E8B08C26-FE70-1946-A832-82DA1154DA26}">
      <dgm:prSet/>
      <dgm:spPr/>
      <dgm:t>
        <a:bodyPr/>
        <a:lstStyle/>
        <a:p>
          <a:endParaRPr lang="en-US"/>
        </a:p>
      </dgm:t>
    </dgm:pt>
    <dgm:pt modelId="{DDB6C4B9-61E9-244B-8A1B-F0A0ABE63E59}">
      <dgm:prSet phldrT="[Text]" phldr="1" custT="1"/>
      <dgm:spPr>
        <a:solidFill>
          <a:srgbClr val="A02DCA"/>
        </a:solidFill>
      </dgm:spPr>
      <dgm:t>
        <a:bodyPr/>
        <a:lstStyle/>
        <a:p>
          <a:pPr rtl="0"/>
          <a:endParaRPr lang="en-US" sz="1000" b="0" i="0" dirty="0">
            <a:latin typeface="Aktiv Grotesk Trial" panose="020B0504020202020204" pitchFamily="34" charset="0"/>
            <a:cs typeface="Aktiv Grotesk Trial" panose="020B0504020202020204" pitchFamily="34" charset="0"/>
          </a:endParaRPr>
        </a:p>
      </dgm:t>
    </dgm:pt>
    <dgm:pt modelId="{9AE5D28F-F6BE-9644-9452-A9EA0C49A7FB}" type="parTrans" cxnId="{E77B97A8-76A7-0844-80C7-0FA35A2B6AE9}">
      <dgm:prSet/>
      <dgm:spPr/>
      <dgm:t>
        <a:bodyPr/>
        <a:lstStyle/>
        <a:p>
          <a:endParaRPr lang="en-US"/>
        </a:p>
      </dgm:t>
    </dgm:pt>
    <dgm:pt modelId="{5B697F25-5A59-0E40-A046-3C8F3854D486}" type="sibTrans" cxnId="{E77B97A8-76A7-0844-80C7-0FA35A2B6AE9}">
      <dgm:prSet/>
      <dgm:spPr/>
      <dgm:t>
        <a:bodyPr/>
        <a:lstStyle/>
        <a:p>
          <a:endParaRPr lang="en-US"/>
        </a:p>
      </dgm:t>
    </dgm:pt>
    <dgm:pt modelId="{2426E2AC-32F6-2A4C-B987-362DEC9DA769}">
      <dgm:prSet phldrT="[Text]" phldr="1" custT="1"/>
      <dgm:spPr>
        <a:solidFill>
          <a:srgbClr val="A02DCA"/>
        </a:solidFill>
      </dgm:spPr>
      <dgm:t>
        <a:bodyPr/>
        <a:lstStyle/>
        <a:p>
          <a:pPr rtl="0"/>
          <a:endParaRPr lang="en-US" sz="1000" b="0" i="0" dirty="0">
            <a:latin typeface="IBM Plex Sans Arabic" panose="020B0503050203000203" pitchFamily="34" charset="-78"/>
            <a:cs typeface="IBM Plex Sans Arabic" panose="020B0503050203000203" pitchFamily="34" charset="-78"/>
          </a:endParaRPr>
        </a:p>
      </dgm:t>
    </dgm:pt>
    <dgm:pt modelId="{1E52E77B-AF27-E644-9305-6565D7B13744}" type="parTrans" cxnId="{FAB5E371-36E7-6349-B5A3-9464A849B01C}">
      <dgm:prSet/>
      <dgm:spPr/>
      <dgm:t>
        <a:bodyPr/>
        <a:lstStyle/>
        <a:p>
          <a:endParaRPr lang="en-US"/>
        </a:p>
      </dgm:t>
    </dgm:pt>
    <dgm:pt modelId="{236FFDEE-AFFF-6842-AF2F-3DAF16B43A95}" type="sibTrans" cxnId="{FAB5E371-36E7-6349-B5A3-9464A849B01C}">
      <dgm:prSet/>
      <dgm:spPr/>
      <dgm:t>
        <a:bodyPr/>
        <a:lstStyle/>
        <a:p>
          <a:endParaRPr lang="en-US"/>
        </a:p>
      </dgm:t>
    </dgm:pt>
    <dgm:pt modelId="{A2F77DEA-26C5-1D4B-9E46-BAC0B0B05A8B}" type="pres">
      <dgm:prSet presAssocID="{C21EE6C8-D90E-5447-B4A2-2C95262A87AB}" presName="Name0" presStyleCnt="0">
        <dgm:presLayoutVars>
          <dgm:dir/>
          <dgm:animLvl val="lvl"/>
          <dgm:resizeHandles val="exact"/>
        </dgm:presLayoutVars>
      </dgm:prSet>
      <dgm:spPr/>
    </dgm:pt>
    <dgm:pt modelId="{204887B3-90C0-C34A-8ACF-7D9C32298F35}" type="pres">
      <dgm:prSet presAssocID="{020877CF-AD9A-FC4C-AE6D-175DC52B6AAB}" presName="parTxOnly" presStyleLbl="node1" presStyleIdx="0" presStyleCnt="3">
        <dgm:presLayoutVars>
          <dgm:chMax val="0"/>
          <dgm:chPref val="0"/>
          <dgm:bulletEnabled val="1"/>
        </dgm:presLayoutVars>
      </dgm:prSet>
      <dgm:spPr/>
    </dgm:pt>
    <dgm:pt modelId="{69A2D047-4279-6040-BA0A-ABDC04D514E9}" type="pres">
      <dgm:prSet presAssocID="{FE058108-9589-0740-8E1D-91A47D134743}" presName="parTxOnlySpace" presStyleCnt="0"/>
      <dgm:spPr/>
    </dgm:pt>
    <dgm:pt modelId="{2368DDAA-1B74-D44E-8FA5-813148EB4F4C}" type="pres">
      <dgm:prSet presAssocID="{DDB6C4B9-61E9-244B-8A1B-F0A0ABE63E59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0606997B-2D15-D649-AC64-0497693BD38F}" type="pres">
      <dgm:prSet presAssocID="{5B697F25-5A59-0E40-A046-3C8F3854D486}" presName="parTxOnlySpace" presStyleCnt="0"/>
      <dgm:spPr/>
    </dgm:pt>
    <dgm:pt modelId="{3EEA5C54-1D24-C048-A70D-5BF0C599F03F}" type="pres">
      <dgm:prSet presAssocID="{2426E2AC-32F6-2A4C-B987-362DEC9DA769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</dgm:pt>
  </dgm:ptLst>
  <dgm:cxnLst>
    <dgm:cxn modelId="{E8B08C26-FE70-1946-A832-82DA1154DA26}" srcId="{C21EE6C8-D90E-5447-B4A2-2C95262A87AB}" destId="{020877CF-AD9A-FC4C-AE6D-175DC52B6AAB}" srcOrd="0" destOrd="0" parTransId="{798E7791-132B-B642-A1E7-1BFD4AACA2E7}" sibTransId="{FE058108-9589-0740-8E1D-91A47D134743}"/>
    <dgm:cxn modelId="{EB51084B-9A04-4F4C-93FE-4B6F2089D61F}" type="presOf" srcId="{2426E2AC-32F6-2A4C-B987-362DEC9DA769}" destId="{3EEA5C54-1D24-C048-A70D-5BF0C599F03F}" srcOrd="0" destOrd="0" presId="urn:microsoft.com/office/officeart/2005/8/layout/chevron1"/>
    <dgm:cxn modelId="{FAB5E371-36E7-6349-B5A3-9464A849B01C}" srcId="{C21EE6C8-D90E-5447-B4A2-2C95262A87AB}" destId="{2426E2AC-32F6-2A4C-B987-362DEC9DA769}" srcOrd="2" destOrd="0" parTransId="{1E52E77B-AF27-E644-9305-6565D7B13744}" sibTransId="{236FFDEE-AFFF-6842-AF2F-3DAF16B43A95}"/>
    <dgm:cxn modelId="{0D3E9573-C2EC-D449-9749-DC876D151EFA}" type="presOf" srcId="{020877CF-AD9A-FC4C-AE6D-175DC52B6AAB}" destId="{204887B3-90C0-C34A-8ACF-7D9C32298F35}" srcOrd="0" destOrd="0" presId="urn:microsoft.com/office/officeart/2005/8/layout/chevron1"/>
    <dgm:cxn modelId="{672C93A0-4101-C347-BFAC-52E19A4DD5AA}" type="presOf" srcId="{C21EE6C8-D90E-5447-B4A2-2C95262A87AB}" destId="{A2F77DEA-26C5-1D4B-9E46-BAC0B0B05A8B}" srcOrd="0" destOrd="0" presId="urn:microsoft.com/office/officeart/2005/8/layout/chevron1"/>
    <dgm:cxn modelId="{E77B97A8-76A7-0844-80C7-0FA35A2B6AE9}" srcId="{C21EE6C8-D90E-5447-B4A2-2C95262A87AB}" destId="{DDB6C4B9-61E9-244B-8A1B-F0A0ABE63E59}" srcOrd="1" destOrd="0" parTransId="{9AE5D28F-F6BE-9644-9452-A9EA0C49A7FB}" sibTransId="{5B697F25-5A59-0E40-A046-3C8F3854D486}"/>
    <dgm:cxn modelId="{A147C1E0-1214-CD43-A962-7B49E51EE903}" type="presOf" srcId="{DDB6C4B9-61E9-244B-8A1B-F0A0ABE63E59}" destId="{2368DDAA-1B74-D44E-8FA5-813148EB4F4C}" srcOrd="0" destOrd="0" presId="urn:microsoft.com/office/officeart/2005/8/layout/chevron1"/>
    <dgm:cxn modelId="{BFEFDA8A-54B8-BE4B-94BD-CD3177C1A1A5}" type="presParOf" srcId="{A2F77DEA-26C5-1D4B-9E46-BAC0B0B05A8B}" destId="{204887B3-90C0-C34A-8ACF-7D9C32298F35}" srcOrd="0" destOrd="0" presId="urn:microsoft.com/office/officeart/2005/8/layout/chevron1"/>
    <dgm:cxn modelId="{AEF0B203-96F9-5245-AD20-BC4A68262D63}" type="presParOf" srcId="{A2F77DEA-26C5-1D4B-9E46-BAC0B0B05A8B}" destId="{69A2D047-4279-6040-BA0A-ABDC04D514E9}" srcOrd="1" destOrd="0" presId="urn:microsoft.com/office/officeart/2005/8/layout/chevron1"/>
    <dgm:cxn modelId="{B38DE513-8664-3F4D-8BC6-34A5807EF490}" type="presParOf" srcId="{A2F77DEA-26C5-1D4B-9E46-BAC0B0B05A8B}" destId="{2368DDAA-1B74-D44E-8FA5-813148EB4F4C}" srcOrd="2" destOrd="0" presId="urn:microsoft.com/office/officeart/2005/8/layout/chevron1"/>
    <dgm:cxn modelId="{64937732-807B-5144-AD57-764B916086E6}" type="presParOf" srcId="{A2F77DEA-26C5-1D4B-9E46-BAC0B0B05A8B}" destId="{0606997B-2D15-D649-AC64-0497693BD38F}" srcOrd="3" destOrd="0" presId="urn:microsoft.com/office/officeart/2005/8/layout/chevron1"/>
    <dgm:cxn modelId="{3FB8B1F8-59E2-9A42-9394-9DC5367955AC}" type="presParOf" srcId="{A2F77DEA-26C5-1D4B-9E46-BAC0B0B05A8B}" destId="{3EEA5C54-1D24-C048-A70D-5BF0C599F03F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534D5F2-C628-BE49-8B08-7592A40B9912}" type="doc">
      <dgm:prSet loTypeId="urn:microsoft.com/office/officeart/2005/8/layout/hProcess7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889F1AC-1252-3B44-ABC0-34932091E8A7}">
      <dgm:prSet phldrT="[Text]" phldr="1" custT="1"/>
      <dgm:spPr>
        <a:solidFill>
          <a:srgbClr val="98E0E4"/>
        </a:solidFill>
      </dgm:spPr>
      <dgm:t>
        <a:bodyPr/>
        <a:lstStyle/>
        <a:p>
          <a:pPr rtl="0"/>
          <a:endParaRPr lang="en-US" sz="1000" b="0" i="0" dirty="0">
            <a:solidFill>
              <a:schemeClr val="bg1"/>
            </a:solidFill>
            <a:latin typeface="Aktiv Grotesk Trial" panose="020B0504020202020204" pitchFamily="34" charset="0"/>
            <a:cs typeface="Aktiv Grotesk Trial" panose="020B0504020202020204" pitchFamily="34" charset="0"/>
          </a:endParaRPr>
        </a:p>
      </dgm:t>
    </dgm:pt>
    <dgm:pt modelId="{5A23ACD3-2258-5645-82E3-6B566815119C}" type="parTrans" cxnId="{C741C052-4214-3F4A-AD38-8869ABCE18E1}">
      <dgm:prSet/>
      <dgm:spPr/>
      <dgm:t>
        <a:bodyPr/>
        <a:lstStyle/>
        <a:p>
          <a:endParaRPr lang="en-US"/>
        </a:p>
      </dgm:t>
    </dgm:pt>
    <dgm:pt modelId="{727FBD02-611D-ED41-ACA5-725C0674D8A4}" type="sibTrans" cxnId="{C741C052-4214-3F4A-AD38-8869ABCE18E1}">
      <dgm:prSet/>
      <dgm:spPr/>
      <dgm:t>
        <a:bodyPr/>
        <a:lstStyle/>
        <a:p>
          <a:endParaRPr lang="en-US"/>
        </a:p>
      </dgm:t>
    </dgm:pt>
    <dgm:pt modelId="{96896C39-7A80-2B40-9D83-A242FAB94CD8}">
      <dgm:prSet phldrT="[Text]" phldr="1" custT="1"/>
      <dgm:spPr/>
      <dgm:t>
        <a:bodyPr/>
        <a:lstStyle/>
        <a:p>
          <a:pPr rtl="0"/>
          <a:endParaRPr lang="en-US" sz="1200" b="0" i="0" dirty="0">
            <a:solidFill>
              <a:schemeClr val="bg1"/>
            </a:solidFill>
            <a:latin typeface="Aktiv Grotesk Trial" panose="020B0504020202020204" pitchFamily="34" charset="0"/>
            <a:cs typeface="Aktiv Grotesk Trial" panose="020B0504020202020204" pitchFamily="34" charset="0"/>
          </a:endParaRPr>
        </a:p>
      </dgm:t>
    </dgm:pt>
    <dgm:pt modelId="{665D1EDD-820C-CF48-B910-F076B7649895}" type="parTrans" cxnId="{96633745-25BB-DE48-BF34-C338D2AD9BB5}">
      <dgm:prSet/>
      <dgm:spPr/>
      <dgm:t>
        <a:bodyPr/>
        <a:lstStyle/>
        <a:p>
          <a:endParaRPr lang="en-US"/>
        </a:p>
      </dgm:t>
    </dgm:pt>
    <dgm:pt modelId="{DA119C03-14D7-F346-B777-64EF00BFCEA9}" type="sibTrans" cxnId="{96633745-25BB-DE48-BF34-C338D2AD9BB5}">
      <dgm:prSet/>
      <dgm:spPr/>
      <dgm:t>
        <a:bodyPr/>
        <a:lstStyle/>
        <a:p>
          <a:endParaRPr lang="en-US"/>
        </a:p>
      </dgm:t>
    </dgm:pt>
    <dgm:pt modelId="{35BA58F2-A070-9B4B-A4A6-130EAC7410D3}">
      <dgm:prSet phldrT="[Text]" phldr="1" custT="1"/>
      <dgm:spPr>
        <a:solidFill>
          <a:srgbClr val="98E0E4"/>
        </a:solidFill>
      </dgm:spPr>
      <dgm:t>
        <a:bodyPr/>
        <a:lstStyle/>
        <a:p>
          <a:pPr rtl="0"/>
          <a:endParaRPr lang="en-US" sz="1000" b="0" i="0" dirty="0">
            <a:solidFill>
              <a:schemeClr val="bg1"/>
            </a:solidFill>
            <a:latin typeface="Aktiv Grotesk Trial" panose="020B0504020202020204" pitchFamily="34" charset="0"/>
            <a:cs typeface="Aktiv Grotesk Trial" panose="020B0504020202020204" pitchFamily="34" charset="0"/>
          </a:endParaRPr>
        </a:p>
      </dgm:t>
    </dgm:pt>
    <dgm:pt modelId="{998A9832-B584-6D4C-9EE4-CB8D03305211}" type="parTrans" cxnId="{B1C47ABF-61CE-704D-9661-8D3805749D8A}">
      <dgm:prSet/>
      <dgm:spPr/>
      <dgm:t>
        <a:bodyPr/>
        <a:lstStyle/>
        <a:p>
          <a:endParaRPr lang="en-US"/>
        </a:p>
      </dgm:t>
    </dgm:pt>
    <dgm:pt modelId="{68178FEB-8EF6-3343-B039-507169B64CE8}" type="sibTrans" cxnId="{B1C47ABF-61CE-704D-9661-8D3805749D8A}">
      <dgm:prSet/>
      <dgm:spPr/>
      <dgm:t>
        <a:bodyPr/>
        <a:lstStyle/>
        <a:p>
          <a:endParaRPr lang="en-US"/>
        </a:p>
      </dgm:t>
    </dgm:pt>
    <dgm:pt modelId="{7C6E3E2F-59B8-DD41-967E-ECECE5CA9026}">
      <dgm:prSet phldrT="[Text]" phldr="1" custT="1"/>
      <dgm:spPr/>
      <dgm:t>
        <a:bodyPr/>
        <a:lstStyle/>
        <a:p>
          <a:pPr rtl="0"/>
          <a:endParaRPr lang="en-US" sz="1200" b="0" i="0" dirty="0">
            <a:solidFill>
              <a:schemeClr val="bg1"/>
            </a:solidFill>
            <a:latin typeface="Aktiv Grotesk Trial" panose="020B0504020202020204" pitchFamily="34" charset="0"/>
            <a:cs typeface="Aktiv Grotesk Trial" panose="020B0504020202020204" pitchFamily="34" charset="0"/>
          </a:endParaRPr>
        </a:p>
      </dgm:t>
    </dgm:pt>
    <dgm:pt modelId="{26E56F83-C400-0447-9366-7BA0FCC20B34}" type="parTrans" cxnId="{FDDC7EFB-ACA0-1E41-A227-2AF857DAC9B2}">
      <dgm:prSet/>
      <dgm:spPr/>
      <dgm:t>
        <a:bodyPr/>
        <a:lstStyle/>
        <a:p>
          <a:endParaRPr lang="en-US"/>
        </a:p>
      </dgm:t>
    </dgm:pt>
    <dgm:pt modelId="{8A18B8DF-CC68-F14E-A60A-0554A8D3D567}" type="sibTrans" cxnId="{FDDC7EFB-ACA0-1E41-A227-2AF857DAC9B2}">
      <dgm:prSet/>
      <dgm:spPr/>
      <dgm:t>
        <a:bodyPr/>
        <a:lstStyle/>
        <a:p>
          <a:endParaRPr lang="en-US"/>
        </a:p>
      </dgm:t>
    </dgm:pt>
    <dgm:pt modelId="{95FB61FB-B23C-D64F-8D1B-EE6BA74EECD8}">
      <dgm:prSet phldrT="[Text]" phldr="1" custT="1"/>
      <dgm:spPr>
        <a:solidFill>
          <a:srgbClr val="98E0E4"/>
        </a:solidFill>
      </dgm:spPr>
      <dgm:t>
        <a:bodyPr/>
        <a:lstStyle/>
        <a:p>
          <a:pPr rtl="0"/>
          <a:endParaRPr lang="en-US" sz="1000" b="0" i="0" dirty="0">
            <a:solidFill>
              <a:schemeClr val="bg1"/>
            </a:solidFill>
            <a:latin typeface="Aktiv Grotesk Trial" panose="020B0504020202020204" pitchFamily="34" charset="0"/>
            <a:cs typeface="Aktiv Grotesk Trial" panose="020B0504020202020204" pitchFamily="34" charset="0"/>
          </a:endParaRPr>
        </a:p>
      </dgm:t>
    </dgm:pt>
    <dgm:pt modelId="{3C55252E-06A3-EC4F-A95C-B3B54C226937}" type="parTrans" cxnId="{B887F6D3-8764-424A-9A4E-FA98FBB9A343}">
      <dgm:prSet/>
      <dgm:spPr/>
      <dgm:t>
        <a:bodyPr/>
        <a:lstStyle/>
        <a:p>
          <a:endParaRPr lang="en-US"/>
        </a:p>
      </dgm:t>
    </dgm:pt>
    <dgm:pt modelId="{109656A0-8C26-8046-A5F9-51D511676EF9}" type="sibTrans" cxnId="{B887F6D3-8764-424A-9A4E-FA98FBB9A343}">
      <dgm:prSet/>
      <dgm:spPr/>
      <dgm:t>
        <a:bodyPr/>
        <a:lstStyle/>
        <a:p>
          <a:endParaRPr lang="en-US"/>
        </a:p>
      </dgm:t>
    </dgm:pt>
    <dgm:pt modelId="{5B2248E9-CFAD-464E-B971-9D25A6195E66}">
      <dgm:prSet phldrT="[Text]" phldr="1" custT="1"/>
      <dgm:spPr/>
      <dgm:t>
        <a:bodyPr/>
        <a:lstStyle/>
        <a:p>
          <a:pPr rtl="0"/>
          <a:endParaRPr lang="en-US" sz="1200" b="0" i="0" dirty="0">
            <a:solidFill>
              <a:schemeClr val="bg1"/>
            </a:solidFill>
            <a:latin typeface="Aktiv Grotesk Trial" panose="020B0504020202020204" pitchFamily="34" charset="0"/>
            <a:cs typeface="Aktiv Grotesk Trial" panose="020B0504020202020204" pitchFamily="34" charset="0"/>
          </a:endParaRPr>
        </a:p>
      </dgm:t>
    </dgm:pt>
    <dgm:pt modelId="{7B9CD4A4-0C98-B640-BE9C-591657926311}" type="parTrans" cxnId="{08617E73-A3FA-3D41-A912-EFCD030D1BBE}">
      <dgm:prSet/>
      <dgm:spPr/>
      <dgm:t>
        <a:bodyPr/>
        <a:lstStyle/>
        <a:p>
          <a:endParaRPr lang="en-US"/>
        </a:p>
      </dgm:t>
    </dgm:pt>
    <dgm:pt modelId="{BA3006A9-3741-9945-B85A-F07BBF3F5D9E}" type="sibTrans" cxnId="{08617E73-A3FA-3D41-A912-EFCD030D1BBE}">
      <dgm:prSet/>
      <dgm:spPr/>
      <dgm:t>
        <a:bodyPr/>
        <a:lstStyle/>
        <a:p>
          <a:endParaRPr lang="en-US"/>
        </a:p>
      </dgm:t>
    </dgm:pt>
    <dgm:pt modelId="{FA277D0C-79C1-B94F-9164-153BE34E934B}" type="pres">
      <dgm:prSet presAssocID="{6534D5F2-C628-BE49-8B08-7592A40B9912}" presName="Name0" presStyleCnt="0">
        <dgm:presLayoutVars>
          <dgm:dir/>
          <dgm:animLvl val="lvl"/>
          <dgm:resizeHandles val="exact"/>
        </dgm:presLayoutVars>
      </dgm:prSet>
      <dgm:spPr/>
    </dgm:pt>
    <dgm:pt modelId="{11BD14DC-B936-9648-9F1E-1F05A8EA59FE}" type="pres">
      <dgm:prSet presAssocID="{B889F1AC-1252-3B44-ABC0-34932091E8A7}" presName="compositeNode" presStyleCnt="0">
        <dgm:presLayoutVars>
          <dgm:bulletEnabled val="1"/>
        </dgm:presLayoutVars>
      </dgm:prSet>
      <dgm:spPr/>
    </dgm:pt>
    <dgm:pt modelId="{EA71105B-430F-814A-B38C-869F2C32F55B}" type="pres">
      <dgm:prSet presAssocID="{B889F1AC-1252-3B44-ABC0-34932091E8A7}" presName="bgRect" presStyleLbl="node1" presStyleIdx="0" presStyleCnt="3"/>
      <dgm:spPr/>
    </dgm:pt>
    <dgm:pt modelId="{51AA348A-70F4-D449-9EB2-B55D163DF094}" type="pres">
      <dgm:prSet presAssocID="{B889F1AC-1252-3B44-ABC0-34932091E8A7}" presName="parentNode" presStyleLbl="node1" presStyleIdx="0" presStyleCnt="3">
        <dgm:presLayoutVars>
          <dgm:chMax val="0"/>
          <dgm:bulletEnabled val="1"/>
        </dgm:presLayoutVars>
      </dgm:prSet>
      <dgm:spPr/>
    </dgm:pt>
    <dgm:pt modelId="{0D8A6428-3429-7E48-9E0F-F1925ACA907A}" type="pres">
      <dgm:prSet presAssocID="{B889F1AC-1252-3B44-ABC0-34932091E8A7}" presName="childNode" presStyleLbl="node1" presStyleIdx="0" presStyleCnt="3">
        <dgm:presLayoutVars>
          <dgm:bulletEnabled val="1"/>
        </dgm:presLayoutVars>
      </dgm:prSet>
      <dgm:spPr/>
    </dgm:pt>
    <dgm:pt modelId="{AED4C784-958B-D540-816B-C74032109DFF}" type="pres">
      <dgm:prSet presAssocID="{727FBD02-611D-ED41-ACA5-725C0674D8A4}" presName="hSp" presStyleCnt="0"/>
      <dgm:spPr/>
    </dgm:pt>
    <dgm:pt modelId="{D0572514-5652-CF45-9015-6AD5492D3534}" type="pres">
      <dgm:prSet presAssocID="{727FBD02-611D-ED41-ACA5-725C0674D8A4}" presName="vProcSp" presStyleCnt="0"/>
      <dgm:spPr/>
    </dgm:pt>
    <dgm:pt modelId="{499F935A-B535-144E-8151-D69539EA5C89}" type="pres">
      <dgm:prSet presAssocID="{727FBD02-611D-ED41-ACA5-725C0674D8A4}" presName="vSp1" presStyleCnt="0"/>
      <dgm:spPr/>
    </dgm:pt>
    <dgm:pt modelId="{8F0859C3-6E4B-6C46-B752-B85B119F2964}" type="pres">
      <dgm:prSet presAssocID="{727FBD02-611D-ED41-ACA5-725C0674D8A4}" presName="simulatedConn" presStyleLbl="solidFgAcc1" presStyleIdx="0" presStyleCnt="2"/>
      <dgm:spPr>
        <a:solidFill>
          <a:srgbClr val="A02DCA"/>
        </a:solidFill>
      </dgm:spPr>
    </dgm:pt>
    <dgm:pt modelId="{4255CF8D-7994-0F4F-A458-A2BB3A65B959}" type="pres">
      <dgm:prSet presAssocID="{727FBD02-611D-ED41-ACA5-725C0674D8A4}" presName="vSp2" presStyleCnt="0"/>
      <dgm:spPr/>
    </dgm:pt>
    <dgm:pt modelId="{29DB5C61-DE5F-6346-BB66-70F5FB268A82}" type="pres">
      <dgm:prSet presAssocID="{727FBD02-611D-ED41-ACA5-725C0674D8A4}" presName="sibTrans" presStyleCnt="0"/>
      <dgm:spPr/>
    </dgm:pt>
    <dgm:pt modelId="{D61F4944-A2A2-E44F-B063-78430107F3D9}" type="pres">
      <dgm:prSet presAssocID="{35BA58F2-A070-9B4B-A4A6-130EAC7410D3}" presName="compositeNode" presStyleCnt="0">
        <dgm:presLayoutVars>
          <dgm:bulletEnabled val="1"/>
        </dgm:presLayoutVars>
      </dgm:prSet>
      <dgm:spPr/>
    </dgm:pt>
    <dgm:pt modelId="{7D2A6B0F-2750-9144-B922-7DF41D7EE8FA}" type="pres">
      <dgm:prSet presAssocID="{35BA58F2-A070-9B4B-A4A6-130EAC7410D3}" presName="bgRect" presStyleLbl="node1" presStyleIdx="1" presStyleCnt="3"/>
      <dgm:spPr/>
    </dgm:pt>
    <dgm:pt modelId="{6D724CD1-0B87-DC48-B880-2FCB6704DD45}" type="pres">
      <dgm:prSet presAssocID="{35BA58F2-A070-9B4B-A4A6-130EAC7410D3}" presName="parentNode" presStyleLbl="node1" presStyleIdx="1" presStyleCnt="3">
        <dgm:presLayoutVars>
          <dgm:chMax val="0"/>
          <dgm:bulletEnabled val="1"/>
        </dgm:presLayoutVars>
      </dgm:prSet>
      <dgm:spPr/>
    </dgm:pt>
    <dgm:pt modelId="{1CC8DF78-40DF-134D-8D14-FC3A22970D2F}" type="pres">
      <dgm:prSet presAssocID="{35BA58F2-A070-9B4B-A4A6-130EAC7410D3}" presName="childNode" presStyleLbl="node1" presStyleIdx="1" presStyleCnt="3">
        <dgm:presLayoutVars>
          <dgm:bulletEnabled val="1"/>
        </dgm:presLayoutVars>
      </dgm:prSet>
      <dgm:spPr/>
    </dgm:pt>
    <dgm:pt modelId="{711D082C-D5F7-564B-8A8E-CA6480E00A1A}" type="pres">
      <dgm:prSet presAssocID="{68178FEB-8EF6-3343-B039-507169B64CE8}" presName="hSp" presStyleCnt="0"/>
      <dgm:spPr/>
    </dgm:pt>
    <dgm:pt modelId="{8482D7E9-D840-0D4C-9EAF-315DDCC7958E}" type="pres">
      <dgm:prSet presAssocID="{68178FEB-8EF6-3343-B039-507169B64CE8}" presName="vProcSp" presStyleCnt="0"/>
      <dgm:spPr/>
    </dgm:pt>
    <dgm:pt modelId="{B771B178-00D6-064B-8E58-E35C9C52FE2E}" type="pres">
      <dgm:prSet presAssocID="{68178FEB-8EF6-3343-B039-507169B64CE8}" presName="vSp1" presStyleCnt="0"/>
      <dgm:spPr/>
    </dgm:pt>
    <dgm:pt modelId="{89B93B6D-C0A9-E447-AD0D-8353749265BA}" type="pres">
      <dgm:prSet presAssocID="{68178FEB-8EF6-3343-B039-507169B64CE8}" presName="simulatedConn" presStyleLbl="solidFgAcc1" presStyleIdx="1" presStyleCnt="2"/>
      <dgm:spPr>
        <a:solidFill>
          <a:srgbClr val="A02DCA"/>
        </a:solidFill>
      </dgm:spPr>
    </dgm:pt>
    <dgm:pt modelId="{4D790066-E9FD-8E46-850E-767B10C78B17}" type="pres">
      <dgm:prSet presAssocID="{68178FEB-8EF6-3343-B039-507169B64CE8}" presName="vSp2" presStyleCnt="0"/>
      <dgm:spPr/>
    </dgm:pt>
    <dgm:pt modelId="{D39C90B5-5668-3C41-8F3E-85B526C46F8C}" type="pres">
      <dgm:prSet presAssocID="{68178FEB-8EF6-3343-B039-507169B64CE8}" presName="sibTrans" presStyleCnt="0"/>
      <dgm:spPr/>
    </dgm:pt>
    <dgm:pt modelId="{A0CE514F-FDC4-F040-B4E1-CE64EBAD4AA7}" type="pres">
      <dgm:prSet presAssocID="{95FB61FB-B23C-D64F-8D1B-EE6BA74EECD8}" presName="compositeNode" presStyleCnt="0">
        <dgm:presLayoutVars>
          <dgm:bulletEnabled val="1"/>
        </dgm:presLayoutVars>
      </dgm:prSet>
      <dgm:spPr/>
    </dgm:pt>
    <dgm:pt modelId="{67D0F114-8E4A-124E-B081-0E46F011F4E6}" type="pres">
      <dgm:prSet presAssocID="{95FB61FB-B23C-D64F-8D1B-EE6BA74EECD8}" presName="bgRect" presStyleLbl="node1" presStyleIdx="2" presStyleCnt="3" custLinFactNeighborX="23" custLinFactNeighborY="1035"/>
      <dgm:spPr/>
    </dgm:pt>
    <dgm:pt modelId="{17ED5513-672A-9E4C-9BF5-3C276E0022D9}" type="pres">
      <dgm:prSet presAssocID="{95FB61FB-B23C-D64F-8D1B-EE6BA74EECD8}" presName="parentNode" presStyleLbl="node1" presStyleIdx="2" presStyleCnt="3">
        <dgm:presLayoutVars>
          <dgm:chMax val="0"/>
          <dgm:bulletEnabled val="1"/>
        </dgm:presLayoutVars>
      </dgm:prSet>
      <dgm:spPr/>
    </dgm:pt>
    <dgm:pt modelId="{E8553A8E-B23D-084D-825C-081E6337A624}" type="pres">
      <dgm:prSet presAssocID="{95FB61FB-B23C-D64F-8D1B-EE6BA74EECD8}" presName="childNode" presStyleLbl="node1" presStyleIdx="2" presStyleCnt="3">
        <dgm:presLayoutVars>
          <dgm:bulletEnabled val="1"/>
        </dgm:presLayoutVars>
      </dgm:prSet>
      <dgm:spPr/>
    </dgm:pt>
  </dgm:ptLst>
  <dgm:cxnLst>
    <dgm:cxn modelId="{93821C22-A65A-2446-9D69-BB6ACC7CF5EA}" type="presOf" srcId="{95FB61FB-B23C-D64F-8D1B-EE6BA74EECD8}" destId="{67D0F114-8E4A-124E-B081-0E46F011F4E6}" srcOrd="0" destOrd="0" presId="urn:microsoft.com/office/officeart/2005/8/layout/hProcess7"/>
    <dgm:cxn modelId="{A3D68027-A49F-CE41-9A2B-FA3773303A2A}" type="presOf" srcId="{B889F1AC-1252-3B44-ABC0-34932091E8A7}" destId="{EA71105B-430F-814A-B38C-869F2C32F55B}" srcOrd="0" destOrd="0" presId="urn:microsoft.com/office/officeart/2005/8/layout/hProcess7"/>
    <dgm:cxn modelId="{FCC30335-4299-8146-A744-93D01C7095F9}" type="presOf" srcId="{35BA58F2-A070-9B4B-A4A6-130EAC7410D3}" destId="{7D2A6B0F-2750-9144-B922-7DF41D7EE8FA}" srcOrd="0" destOrd="0" presId="urn:microsoft.com/office/officeart/2005/8/layout/hProcess7"/>
    <dgm:cxn modelId="{96633745-25BB-DE48-BF34-C338D2AD9BB5}" srcId="{B889F1AC-1252-3B44-ABC0-34932091E8A7}" destId="{96896C39-7A80-2B40-9D83-A242FAB94CD8}" srcOrd="0" destOrd="0" parTransId="{665D1EDD-820C-CF48-B910-F076B7649895}" sibTransId="{DA119C03-14D7-F346-B777-64EF00BFCEA9}"/>
    <dgm:cxn modelId="{CFED8848-3776-5648-B733-25325D2311BF}" type="presOf" srcId="{B889F1AC-1252-3B44-ABC0-34932091E8A7}" destId="{51AA348A-70F4-D449-9EB2-B55D163DF094}" srcOrd="1" destOrd="0" presId="urn:microsoft.com/office/officeart/2005/8/layout/hProcess7"/>
    <dgm:cxn modelId="{C741C052-4214-3F4A-AD38-8869ABCE18E1}" srcId="{6534D5F2-C628-BE49-8B08-7592A40B9912}" destId="{B889F1AC-1252-3B44-ABC0-34932091E8A7}" srcOrd="0" destOrd="0" parTransId="{5A23ACD3-2258-5645-82E3-6B566815119C}" sibTransId="{727FBD02-611D-ED41-ACA5-725C0674D8A4}"/>
    <dgm:cxn modelId="{65D4DC6B-3C42-5C49-88B0-1E40C9CDE830}" type="presOf" srcId="{6534D5F2-C628-BE49-8B08-7592A40B9912}" destId="{FA277D0C-79C1-B94F-9164-153BE34E934B}" srcOrd="0" destOrd="0" presId="urn:microsoft.com/office/officeart/2005/8/layout/hProcess7"/>
    <dgm:cxn modelId="{08617E73-A3FA-3D41-A912-EFCD030D1BBE}" srcId="{95FB61FB-B23C-D64F-8D1B-EE6BA74EECD8}" destId="{5B2248E9-CFAD-464E-B971-9D25A6195E66}" srcOrd="0" destOrd="0" parTransId="{7B9CD4A4-0C98-B640-BE9C-591657926311}" sibTransId="{BA3006A9-3741-9945-B85A-F07BBF3F5D9E}"/>
    <dgm:cxn modelId="{00790A9D-9298-C642-B1FD-A1FC407C5843}" type="presOf" srcId="{96896C39-7A80-2B40-9D83-A242FAB94CD8}" destId="{0D8A6428-3429-7E48-9E0F-F1925ACA907A}" srcOrd="0" destOrd="0" presId="urn:microsoft.com/office/officeart/2005/8/layout/hProcess7"/>
    <dgm:cxn modelId="{B1C47ABF-61CE-704D-9661-8D3805749D8A}" srcId="{6534D5F2-C628-BE49-8B08-7592A40B9912}" destId="{35BA58F2-A070-9B4B-A4A6-130EAC7410D3}" srcOrd="1" destOrd="0" parTransId="{998A9832-B584-6D4C-9EE4-CB8D03305211}" sibTransId="{68178FEB-8EF6-3343-B039-507169B64CE8}"/>
    <dgm:cxn modelId="{B887F6D3-8764-424A-9A4E-FA98FBB9A343}" srcId="{6534D5F2-C628-BE49-8B08-7592A40B9912}" destId="{95FB61FB-B23C-D64F-8D1B-EE6BA74EECD8}" srcOrd="2" destOrd="0" parTransId="{3C55252E-06A3-EC4F-A95C-B3B54C226937}" sibTransId="{109656A0-8C26-8046-A5F9-51D511676EF9}"/>
    <dgm:cxn modelId="{D36AE8D5-E5DC-2B46-B352-20042CC991B2}" type="presOf" srcId="{35BA58F2-A070-9B4B-A4A6-130EAC7410D3}" destId="{6D724CD1-0B87-DC48-B880-2FCB6704DD45}" srcOrd="1" destOrd="0" presId="urn:microsoft.com/office/officeart/2005/8/layout/hProcess7"/>
    <dgm:cxn modelId="{485B0DD6-EA26-E14F-B163-8997582A1CD6}" type="presOf" srcId="{7C6E3E2F-59B8-DD41-967E-ECECE5CA9026}" destId="{1CC8DF78-40DF-134D-8D14-FC3A22970D2F}" srcOrd="0" destOrd="0" presId="urn:microsoft.com/office/officeart/2005/8/layout/hProcess7"/>
    <dgm:cxn modelId="{C63B8CD6-6C97-4741-8970-AC1D571095E1}" type="presOf" srcId="{5B2248E9-CFAD-464E-B971-9D25A6195E66}" destId="{E8553A8E-B23D-084D-825C-081E6337A624}" srcOrd="0" destOrd="0" presId="urn:microsoft.com/office/officeart/2005/8/layout/hProcess7"/>
    <dgm:cxn modelId="{F01701DE-75D3-504E-84DA-104D4394AFD8}" type="presOf" srcId="{95FB61FB-B23C-D64F-8D1B-EE6BA74EECD8}" destId="{17ED5513-672A-9E4C-9BF5-3C276E0022D9}" srcOrd="1" destOrd="0" presId="urn:microsoft.com/office/officeart/2005/8/layout/hProcess7"/>
    <dgm:cxn modelId="{FDDC7EFB-ACA0-1E41-A227-2AF857DAC9B2}" srcId="{35BA58F2-A070-9B4B-A4A6-130EAC7410D3}" destId="{7C6E3E2F-59B8-DD41-967E-ECECE5CA9026}" srcOrd="0" destOrd="0" parTransId="{26E56F83-C400-0447-9366-7BA0FCC20B34}" sibTransId="{8A18B8DF-CC68-F14E-A60A-0554A8D3D567}"/>
    <dgm:cxn modelId="{BE18BF3C-1542-7240-A8B7-5F0B893D3A66}" type="presParOf" srcId="{FA277D0C-79C1-B94F-9164-153BE34E934B}" destId="{11BD14DC-B936-9648-9F1E-1F05A8EA59FE}" srcOrd="0" destOrd="0" presId="urn:microsoft.com/office/officeart/2005/8/layout/hProcess7"/>
    <dgm:cxn modelId="{6661B518-541E-9647-BA47-FF34C26993AD}" type="presParOf" srcId="{11BD14DC-B936-9648-9F1E-1F05A8EA59FE}" destId="{EA71105B-430F-814A-B38C-869F2C32F55B}" srcOrd="0" destOrd="0" presId="urn:microsoft.com/office/officeart/2005/8/layout/hProcess7"/>
    <dgm:cxn modelId="{4A933899-B596-0049-B033-D67F2EB18254}" type="presParOf" srcId="{11BD14DC-B936-9648-9F1E-1F05A8EA59FE}" destId="{51AA348A-70F4-D449-9EB2-B55D163DF094}" srcOrd="1" destOrd="0" presId="urn:microsoft.com/office/officeart/2005/8/layout/hProcess7"/>
    <dgm:cxn modelId="{FC736B3E-80F6-EE4C-ABBE-091F8D260EA2}" type="presParOf" srcId="{11BD14DC-B936-9648-9F1E-1F05A8EA59FE}" destId="{0D8A6428-3429-7E48-9E0F-F1925ACA907A}" srcOrd="2" destOrd="0" presId="urn:microsoft.com/office/officeart/2005/8/layout/hProcess7"/>
    <dgm:cxn modelId="{BD641930-7A84-3B43-8B2E-F2878CD851CE}" type="presParOf" srcId="{FA277D0C-79C1-B94F-9164-153BE34E934B}" destId="{AED4C784-958B-D540-816B-C74032109DFF}" srcOrd="1" destOrd="0" presId="urn:microsoft.com/office/officeart/2005/8/layout/hProcess7"/>
    <dgm:cxn modelId="{D1CFDDEF-48C8-3D41-A682-390020CA76FA}" type="presParOf" srcId="{FA277D0C-79C1-B94F-9164-153BE34E934B}" destId="{D0572514-5652-CF45-9015-6AD5492D3534}" srcOrd="2" destOrd="0" presId="urn:microsoft.com/office/officeart/2005/8/layout/hProcess7"/>
    <dgm:cxn modelId="{5C589288-63A2-2D42-9381-06B62D7CB92F}" type="presParOf" srcId="{D0572514-5652-CF45-9015-6AD5492D3534}" destId="{499F935A-B535-144E-8151-D69539EA5C89}" srcOrd="0" destOrd="0" presId="urn:microsoft.com/office/officeart/2005/8/layout/hProcess7"/>
    <dgm:cxn modelId="{EA885409-B95C-C543-86CC-5E67C6C6AA08}" type="presParOf" srcId="{D0572514-5652-CF45-9015-6AD5492D3534}" destId="{8F0859C3-6E4B-6C46-B752-B85B119F2964}" srcOrd="1" destOrd="0" presId="urn:microsoft.com/office/officeart/2005/8/layout/hProcess7"/>
    <dgm:cxn modelId="{692A88B2-03A1-7E4E-81A8-D0F88B399396}" type="presParOf" srcId="{D0572514-5652-CF45-9015-6AD5492D3534}" destId="{4255CF8D-7994-0F4F-A458-A2BB3A65B959}" srcOrd="2" destOrd="0" presId="urn:microsoft.com/office/officeart/2005/8/layout/hProcess7"/>
    <dgm:cxn modelId="{35FD143A-A561-B44E-BDD6-956591B54D39}" type="presParOf" srcId="{FA277D0C-79C1-B94F-9164-153BE34E934B}" destId="{29DB5C61-DE5F-6346-BB66-70F5FB268A82}" srcOrd="3" destOrd="0" presId="urn:microsoft.com/office/officeart/2005/8/layout/hProcess7"/>
    <dgm:cxn modelId="{BBE46EE0-BFE7-F54B-9CCE-D985CE95AEDF}" type="presParOf" srcId="{FA277D0C-79C1-B94F-9164-153BE34E934B}" destId="{D61F4944-A2A2-E44F-B063-78430107F3D9}" srcOrd="4" destOrd="0" presId="urn:microsoft.com/office/officeart/2005/8/layout/hProcess7"/>
    <dgm:cxn modelId="{6333B7E4-9AA6-C144-A61F-545E14A7839C}" type="presParOf" srcId="{D61F4944-A2A2-E44F-B063-78430107F3D9}" destId="{7D2A6B0F-2750-9144-B922-7DF41D7EE8FA}" srcOrd="0" destOrd="0" presId="urn:microsoft.com/office/officeart/2005/8/layout/hProcess7"/>
    <dgm:cxn modelId="{10FBA707-710B-5A4E-B0C3-316BA352CE71}" type="presParOf" srcId="{D61F4944-A2A2-E44F-B063-78430107F3D9}" destId="{6D724CD1-0B87-DC48-B880-2FCB6704DD45}" srcOrd="1" destOrd="0" presId="urn:microsoft.com/office/officeart/2005/8/layout/hProcess7"/>
    <dgm:cxn modelId="{16E80AEE-1305-064B-919F-A0D100D382DD}" type="presParOf" srcId="{D61F4944-A2A2-E44F-B063-78430107F3D9}" destId="{1CC8DF78-40DF-134D-8D14-FC3A22970D2F}" srcOrd="2" destOrd="0" presId="urn:microsoft.com/office/officeart/2005/8/layout/hProcess7"/>
    <dgm:cxn modelId="{B903736A-AC6F-CC49-B520-56C21434DF8A}" type="presParOf" srcId="{FA277D0C-79C1-B94F-9164-153BE34E934B}" destId="{711D082C-D5F7-564B-8A8E-CA6480E00A1A}" srcOrd="5" destOrd="0" presId="urn:microsoft.com/office/officeart/2005/8/layout/hProcess7"/>
    <dgm:cxn modelId="{43FBF4AA-2061-BA43-B6F6-E20551FEA6B5}" type="presParOf" srcId="{FA277D0C-79C1-B94F-9164-153BE34E934B}" destId="{8482D7E9-D840-0D4C-9EAF-315DDCC7958E}" srcOrd="6" destOrd="0" presId="urn:microsoft.com/office/officeart/2005/8/layout/hProcess7"/>
    <dgm:cxn modelId="{8AC707EA-6036-9144-9815-32FF5AA282A7}" type="presParOf" srcId="{8482D7E9-D840-0D4C-9EAF-315DDCC7958E}" destId="{B771B178-00D6-064B-8E58-E35C9C52FE2E}" srcOrd="0" destOrd="0" presId="urn:microsoft.com/office/officeart/2005/8/layout/hProcess7"/>
    <dgm:cxn modelId="{3CC76FAC-D8C4-C04E-A43E-3D4D00E98E55}" type="presParOf" srcId="{8482D7E9-D840-0D4C-9EAF-315DDCC7958E}" destId="{89B93B6D-C0A9-E447-AD0D-8353749265BA}" srcOrd="1" destOrd="0" presId="urn:microsoft.com/office/officeart/2005/8/layout/hProcess7"/>
    <dgm:cxn modelId="{4A5EDAD8-31FA-C240-BA1A-3F3BA5B7528D}" type="presParOf" srcId="{8482D7E9-D840-0D4C-9EAF-315DDCC7958E}" destId="{4D790066-E9FD-8E46-850E-767B10C78B17}" srcOrd="2" destOrd="0" presId="urn:microsoft.com/office/officeart/2005/8/layout/hProcess7"/>
    <dgm:cxn modelId="{9A923E5A-0352-4A42-884A-2DE9358C1DB0}" type="presParOf" srcId="{FA277D0C-79C1-B94F-9164-153BE34E934B}" destId="{D39C90B5-5668-3C41-8F3E-85B526C46F8C}" srcOrd="7" destOrd="0" presId="urn:microsoft.com/office/officeart/2005/8/layout/hProcess7"/>
    <dgm:cxn modelId="{8DB20FB5-DEE4-C947-83B1-503E29D0409B}" type="presParOf" srcId="{FA277D0C-79C1-B94F-9164-153BE34E934B}" destId="{A0CE514F-FDC4-F040-B4E1-CE64EBAD4AA7}" srcOrd="8" destOrd="0" presId="urn:microsoft.com/office/officeart/2005/8/layout/hProcess7"/>
    <dgm:cxn modelId="{21D3A5C6-7413-FB4E-8DC5-AAFEB1A6ECC5}" type="presParOf" srcId="{A0CE514F-FDC4-F040-B4E1-CE64EBAD4AA7}" destId="{67D0F114-8E4A-124E-B081-0E46F011F4E6}" srcOrd="0" destOrd="0" presId="urn:microsoft.com/office/officeart/2005/8/layout/hProcess7"/>
    <dgm:cxn modelId="{05837301-9999-E94F-B7AF-C059C2E13C3A}" type="presParOf" srcId="{A0CE514F-FDC4-F040-B4E1-CE64EBAD4AA7}" destId="{17ED5513-672A-9E4C-9BF5-3C276E0022D9}" srcOrd="1" destOrd="0" presId="urn:microsoft.com/office/officeart/2005/8/layout/hProcess7"/>
    <dgm:cxn modelId="{5BFC0EFC-AFA2-F347-BAA4-35A838816148}" type="presParOf" srcId="{A0CE514F-FDC4-F040-B4E1-CE64EBAD4AA7}" destId="{E8553A8E-B23D-084D-825C-081E6337A624}" srcOrd="2" destOrd="0" presId="urn:microsoft.com/office/officeart/2005/8/layout/hProcess7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832F758-176A-5E4E-A3C2-F7D3B256DC73}" type="doc">
      <dgm:prSet loTypeId="urn:microsoft.com/office/officeart/2005/8/layout/hChevron3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61194A2-8FCF-EC4B-BE97-B800765E6653}">
      <dgm:prSet phldrT="[Text]" custT="1"/>
      <dgm:spPr>
        <a:solidFill>
          <a:srgbClr val="A02DCA"/>
        </a:solidFill>
      </dgm:spPr>
      <dgm:t>
        <a:bodyPr/>
        <a:lstStyle/>
        <a:p>
          <a:r>
            <a:rPr lang="en-US" sz="1600" b="0" i="0" dirty="0">
              <a:latin typeface="Aktiv Grotesk Trial" panose="020B0504020202020204" pitchFamily="34" charset="0"/>
              <a:cs typeface="Aktiv Grotesk Trial" panose="020B0504020202020204" pitchFamily="34" charset="0"/>
            </a:rPr>
            <a:t>Text</a:t>
          </a:r>
          <a:endParaRPr lang="en-US" sz="1800" b="0" i="0" dirty="0">
            <a:latin typeface="Aktiv Grotesk Trial" panose="020B0504020202020204" pitchFamily="34" charset="0"/>
            <a:cs typeface="Aktiv Grotesk Trial" panose="020B0504020202020204" pitchFamily="34" charset="0"/>
          </a:endParaRPr>
        </a:p>
      </dgm:t>
    </dgm:pt>
    <dgm:pt modelId="{400A8FE6-F4EA-9743-A268-4EE299133C5E}" type="parTrans" cxnId="{52E2FC97-C7E7-E940-A3A9-FD1C15FB2872}">
      <dgm:prSet/>
      <dgm:spPr/>
      <dgm:t>
        <a:bodyPr/>
        <a:lstStyle/>
        <a:p>
          <a:endParaRPr lang="en-US"/>
        </a:p>
      </dgm:t>
    </dgm:pt>
    <dgm:pt modelId="{89164021-AEDC-9145-82E3-B858EAFF7C56}" type="sibTrans" cxnId="{52E2FC97-C7E7-E940-A3A9-FD1C15FB2872}">
      <dgm:prSet/>
      <dgm:spPr/>
      <dgm:t>
        <a:bodyPr/>
        <a:lstStyle/>
        <a:p>
          <a:endParaRPr lang="en-US"/>
        </a:p>
      </dgm:t>
    </dgm:pt>
    <dgm:pt modelId="{47F3CAB5-884B-1F4E-B6B9-DDE89981416B}">
      <dgm:prSet phldrT="[Text]" custT="1"/>
      <dgm:spPr>
        <a:solidFill>
          <a:srgbClr val="B459D7"/>
        </a:solidFill>
      </dgm:spPr>
      <dgm:t>
        <a:bodyPr/>
        <a:lstStyle/>
        <a:p>
          <a:r>
            <a:rPr lang="en-US" sz="1600" b="0" i="0" dirty="0">
              <a:latin typeface="Aktiv Grotesk Trial" panose="020B0504020202020204" pitchFamily="34" charset="0"/>
              <a:cs typeface="Aktiv Grotesk Trial" panose="020B0504020202020204" pitchFamily="34" charset="0"/>
            </a:rPr>
            <a:t>Text</a:t>
          </a:r>
        </a:p>
      </dgm:t>
    </dgm:pt>
    <dgm:pt modelId="{40730C5E-1208-D245-B84E-46E431C83124}" type="parTrans" cxnId="{3FA003D1-DD2C-4740-A6B2-A0F7A1DE259F}">
      <dgm:prSet/>
      <dgm:spPr/>
      <dgm:t>
        <a:bodyPr/>
        <a:lstStyle/>
        <a:p>
          <a:endParaRPr lang="en-US"/>
        </a:p>
      </dgm:t>
    </dgm:pt>
    <dgm:pt modelId="{046F4481-2BAC-0441-B2BE-5B6B25A7AA89}" type="sibTrans" cxnId="{3FA003D1-DD2C-4740-A6B2-A0F7A1DE259F}">
      <dgm:prSet/>
      <dgm:spPr/>
      <dgm:t>
        <a:bodyPr/>
        <a:lstStyle/>
        <a:p>
          <a:endParaRPr lang="en-US"/>
        </a:p>
      </dgm:t>
    </dgm:pt>
    <dgm:pt modelId="{20A2EBF3-24D2-6145-A481-5C5E1A04CF20}">
      <dgm:prSet phldrT="[Text]" custT="1"/>
      <dgm:spPr>
        <a:solidFill>
          <a:srgbClr val="009801"/>
        </a:solidFill>
      </dgm:spPr>
      <dgm:t>
        <a:bodyPr/>
        <a:lstStyle/>
        <a:p>
          <a:r>
            <a:rPr lang="en-US" sz="1600" b="0" i="0" dirty="0">
              <a:latin typeface="Aktiv Grotesk Trial" panose="020B0504020202020204" pitchFamily="34" charset="0"/>
              <a:cs typeface="Aktiv Grotesk Trial" panose="020B0504020202020204" pitchFamily="34" charset="0"/>
            </a:rPr>
            <a:t>Text</a:t>
          </a:r>
          <a:endParaRPr lang="en-US" sz="1800" b="0" i="0" dirty="0">
            <a:latin typeface="Aktiv Grotesk Trial" panose="020B0504020202020204" pitchFamily="34" charset="0"/>
            <a:cs typeface="Aktiv Grotesk Trial" panose="020B0504020202020204" pitchFamily="34" charset="0"/>
          </a:endParaRPr>
        </a:p>
      </dgm:t>
    </dgm:pt>
    <dgm:pt modelId="{D7BC77D6-B3B9-C14F-979A-F7AF5F38254F}" type="parTrans" cxnId="{A1EF1B92-2180-A249-BEED-046BFC9629A3}">
      <dgm:prSet/>
      <dgm:spPr/>
      <dgm:t>
        <a:bodyPr/>
        <a:lstStyle/>
        <a:p>
          <a:endParaRPr lang="en-US"/>
        </a:p>
      </dgm:t>
    </dgm:pt>
    <dgm:pt modelId="{1B042737-E4A1-174A-8BF5-924E16B785EE}" type="sibTrans" cxnId="{A1EF1B92-2180-A249-BEED-046BFC9629A3}">
      <dgm:prSet/>
      <dgm:spPr/>
      <dgm:t>
        <a:bodyPr/>
        <a:lstStyle/>
        <a:p>
          <a:endParaRPr lang="en-US"/>
        </a:p>
      </dgm:t>
    </dgm:pt>
    <dgm:pt modelId="{99811EAF-CFE2-FF41-8C25-CEA92995B1C4}">
      <dgm:prSet custT="1"/>
      <dgm:spPr>
        <a:solidFill>
          <a:srgbClr val="32AAB0"/>
        </a:solidFill>
      </dgm:spPr>
      <dgm:t>
        <a:bodyPr/>
        <a:lstStyle/>
        <a:p>
          <a:pPr rtl="0"/>
          <a:r>
            <a:rPr lang="en-US" sz="1600" b="0" i="0" dirty="0">
              <a:latin typeface="Aktiv Grotesk Trial" panose="020B0504020202020204" pitchFamily="34" charset="0"/>
              <a:cs typeface="Aktiv Grotesk Trial" panose="020B0504020202020204" pitchFamily="34" charset="0"/>
            </a:rPr>
            <a:t>Text</a:t>
          </a:r>
          <a:endParaRPr lang="en-US" sz="1800" b="0" i="0" dirty="0">
            <a:latin typeface="Aktiv Grotesk Trial" panose="020B0504020202020204" pitchFamily="34" charset="0"/>
            <a:cs typeface="Aktiv Grotesk Trial" panose="020B0504020202020204" pitchFamily="34" charset="0"/>
          </a:endParaRPr>
        </a:p>
      </dgm:t>
    </dgm:pt>
    <dgm:pt modelId="{58AFC106-338C-3443-952D-875C6A6F6A08}" type="parTrans" cxnId="{FA9FF395-773D-C14B-A899-0BAA89772DF3}">
      <dgm:prSet/>
      <dgm:spPr/>
      <dgm:t>
        <a:bodyPr/>
        <a:lstStyle/>
        <a:p>
          <a:endParaRPr lang="en-US"/>
        </a:p>
      </dgm:t>
    </dgm:pt>
    <dgm:pt modelId="{19A8F2B1-13B8-8343-8E6D-8E98575B4B74}" type="sibTrans" cxnId="{FA9FF395-773D-C14B-A899-0BAA89772DF3}">
      <dgm:prSet/>
      <dgm:spPr/>
      <dgm:t>
        <a:bodyPr/>
        <a:lstStyle/>
        <a:p>
          <a:endParaRPr lang="en-US"/>
        </a:p>
      </dgm:t>
    </dgm:pt>
    <dgm:pt modelId="{BC212107-F69E-6943-BC1F-A14C4A954C4B}" type="pres">
      <dgm:prSet presAssocID="{3832F758-176A-5E4E-A3C2-F7D3B256DC73}" presName="Name0" presStyleCnt="0">
        <dgm:presLayoutVars>
          <dgm:dir val="rev"/>
          <dgm:resizeHandles val="exact"/>
        </dgm:presLayoutVars>
      </dgm:prSet>
      <dgm:spPr/>
    </dgm:pt>
    <dgm:pt modelId="{EDE6B056-DB3B-1041-9BF6-5C795B6FBA08}" type="pres">
      <dgm:prSet presAssocID="{D61194A2-8FCF-EC4B-BE97-B800765E6653}" presName="parTxOnly" presStyleLbl="node1" presStyleIdx="0" presStyleCnt="4">
        <dgm:presLayoutVars>
          <dgm:bulletEnabled val="1"/>
        </dgm:presLayoutVars>
      </dgm:prSet>
      <dgm:spPr/>
    </dgm:pt>
    <dgm:pt modelId="{DD4469D8-4476-2F43-AB52-E2C6EA85A0A7}" type="pres">
      <dgm:prSet presAssocID="{89164021-AEDC-9145-82E3-B858EAFF7C56}" presName="parSpace" presStyleCnt="0"/>
      <dgm:spPr/>
    </dgm:pt>
    <dgm:pt modelId="{143B4E12-77CE-C74B-B28B-3979495C5085}" type="pres">
      <dgm:prSet presAssocID="{47F3CAB5-884B-1F4E-B6B9-DDE89981416B}" presName="parTxOnly" presStyleLbl="node1" presStyleIdx="1" presStyleCnt="4">
        <dgm:presLayoutVars>
          <dgm:bulletEnabled val="1"/>
        </dgm:presLayoutVars>
      </dgm:prSet>
      <dgm:spPr/>
    </dgm:pt>
    <dgm:pt modelId="{49F8DCE1-3A1C-BD4A-803B-938B5859AFF7}" type="pres">
      <dgm:prSet presAssocID="{046F4481-2BAC-0441-B2BE-5B6B25A7AA89}" presName="parSpace" presStyleCnt="0"/>
      <dgm:spPr/>
    </dgm:pt>
    <dgm:pt modelId="{60969579-0056-1446-ADE9-2B460BB2C0A6}" type="pres">
      <dgm:prSet presAssocID="{20A2EBF3-24D2-6145-A481-5C5E1A04CF20}" presName="parTxOnly" presStyleLbl="node1" presStyleIdx="2" presStyleCnt="4" custLinFactY="200000" custLinFactNeighborX="7252" custLinFactNeighborY="247639">
        <dgm:presLayoutVars>
          <dgm:bulletEnabled val="1"/>
        </dgm:presLayoutVars>
      </dgm:prSet>
      <dgm:spPr/>
    </dgm:pt>
    <dgm:pt modelId="{6818889D-383F-6649-923D-91845EDB12A8}" type="pres">
      <dgm:prSet presAssocID="{1B042737-E4A1-174A-8BF5-924E16B785EE}" presName="parSpace" presStyleCnt="0"/>
      <dgm:spPr/>
    </dgm:pt>
    <dgm:pt modelId="{DFD35867-219F-6B42-8729-D4E7A2833AEA}" type="pres">
      <dgm:prSet presAssocID="{99811EAF-CFE2-FF41-8C25-CEA92995B1C4}" presName="parTxOnly" presStyleLbl="node1" presStyleIdx="3" presStyleCnt="4">
        <dgm:presLayoutVars>
          <dgm:bulletEnabled val="1"/>
        </dgm:presLayoutVars>
      </dgm:prSet>
      <dgm:spPr/>
    </dgm:pt>
  </dgm:ptLst>
  <dgm:cxnLst>
    <dgm:cxn modelId="{E2E3C52D-5716-8345-AED4-1CDFEE1D709A}" type="presOf" srcId="{3832F758-176A-5E4E-A3C2-F7D3B256DC73}" destId="{BC212107-F69E-6943-BC1F-A14C4A954C4B}" srcOrd="0" destOrd="0" presId="urn:microsoft.com/office/officeart/2005/8/layout/hChevron3"/>
    <dgm:cxn modelId="{4171542F-012D-6147-A297-20FD28D28D90}" type="presOf" srcId="{47F3CAB5-884B-1F4E-B6B9-DDE89981416B}" destId="{143B4E12-77CE-C74B-B28B-3979495C5085}" srcOrd="0" destOrd="0" presId="urn:microsoft.com/office/officeart/2005/8/layout/hChevron3"/>
    <dgm:cxn modelId="{2D74D53F-759E-D74F-9081-0A411D290F59}" type="presOf" srcId="{99811EAF-CFE2-FF41-8C25-CEA92995B1C4}" destId="{DFD35867-219F-6B42-8729-D4E7A2833AEA}" srcOrd="0" destOrd="0" presId="urn:microsoft.com/office/officeart/2005/8/layout/hChevron3"/>
    <dgm:cxn modelId="{A1EF1B92-2180-A249-BEED-046BFC9629A3}" srcId="{3832F758-176A-5E4E-A3C2-F7D3B256DC73}" destId="{20A2EBF3-24D2-6145-A481-5C5E1A04CF20}" srcOrd="2" destOrd="0" parTransId="{D7BC77D6-B3B9-C14F-979A-F7AF5F38254F}" sibTransId="{1B042737-E4A1-174A-8BF5-924E16B785EE}"/>
    <dgm:cxn modelId="{FA9FF395-773D-C14B-A899-0BAA89772DF3}" srcId="{3832F758-176A-5E4E-A3C2-F7D3B256DC73}" destId="{99811EAF-CFE2-FF41-8C25-CEA92995B1C4}" srcOrd="3" destOrd="0" parTransId="{58AFC106-338C-3443-952D-875C6A6F6A08}" sibTransId="{19A8F2B1-13B8-8343-8E6D-8E98575B4B74}"/>
    <dgm:cxn modelId="{52E2FC97-C7E7-E940-A3A9-FD1C15FB2872}" srcId="{3832F758-176A-5E4E-A3C2-F7D3B256DC73}" destId="{D61194A2-8FCF-EC4B-BE97-B800765E6653}" srcOrd="0" destOrd="0" parTransId="{400A8FE6-F4EA-9743-A268-4EE299133C5E}" sibTransId="{89164021-AEDC-9145-82E3-B858EAFF7C56}"/>
    <dgm:cxn modelId="{EEBB42CA-DCB7-274B-A065-B37905F68B3D}" type="presOf" srcId="{D61194A2-8FCF-EC4B-BE97-B800765E6653}" destId="{EDE6B056-DB3B-1041-9BF6-5C795B6FBA08}" srcOrd="0" destOrd="0" presId="urn:microsoft.com/office/officeart/2005/8/layout/hChevron3"/>
    <dgm:cxn modelId="{3FA003D1-DD2C-4740-A6B2-A0F7A1DE259F}" srcId="{3832F758-176A-5E4E-A3C2-F7D3B256DC73}" destId="{47F3CAB5-884B-1F4E-B6B9-DDE89981416B}" srcOrd="1" destOrd="0" parTransId="{40730C5E-1208-D245-B84E-46E431C83124}" sibTransId="{046F4481-2BAC-0441-B2BE-5B6B25A7AA89}"/>
    <dgm:cxn modelId="{5531FADA-6C58-DE44-A1F4-968DA4883598}" type="presOf" srcId="{20A2EBF3-24D2-6145-A481-5C5E1A04CF20}" destId="{60969579-0056-1446-ADE9-2B460BB2C0A6}" srcOrd="0" destOrd="0" presId="urn:microsoft.com/office/officeart/2005/8/layout/hChevron3"/>
    <dgm:cxn modelId="{B2391C3D-D600-A84F-B990-09A9B5EC9A84}" type="presParOf" srcId="{BC212107-F69E-6943-BC1F-A14C4A954C4B}" destId="{EDE6B056-DB3B-1041-9BF6-5C795B6FBA08}" srcOrd="0" destOrd="0" presId="urn:microsoft.com/office/officeart/2005/8/layout/hChevron3"/>
    <dgm:cxn modelId="{7B901BA4-11C3-634B-8F9A-1E68365153A7}" type="presParOf" srcId="{BC212107-F69E-6943-BC1F-A14C4A954C4B}" destId="{DD4469D8-4476-2F43-AB52-E2C6EA85A0A7}" srcOrd="1" destOrd="0" presId="urn:microsoft.com/office/officeart/2005/8/layout/hChevron3"/>
    <dgm:cxn modelId="{89AB05B6-BECA-654B-92D6-ED07E981C767}" type="presParOf" srcId="{BC212107-F69E-6943-BC1F-A14C4A954C4B}" destId="{143B4E12-77CE-C74B-B28B-3979495C5085}" srcOrd="2" destOrd="0" presId="urn:microsoft.com/office/officeart/2005/8/layout/hChevron3"/>
    <dgm:cxn modelId="{E0EB3797-C9E6-1C4F-A999-26F69481D6B8}" type="presParOf" srcId="{BC212107-F69E-6943-BC1F-A14C4A954C4B}" destId="{49F8DCE1-3A1C-BD4A-803B-938B5859AFF7}" srcOrd="3" destOrd="0" presId="urn:microsoft.com/office/officeart/2005/8/layout/hChevron3"/>
    <dgm:cxn modelId="{A43B9D43-0197-8840-9042-3243DC6063C2}" type="presParOf" srcId="{BC212107-F69E-6943-BC1F-A14C4A954C4B}" destId="{60969579-0056-1446-ADE9-2B460BB2C0A6}" srcOrd="4" destOrd="0" presId="urn:microsoft.com/office/officeart/2005/8/layout/hChevron3"/>
    <dgm:cxn modelId="{3EBDB3C0-2A14-6C48-8273-D843C5A11511}" type="presParOf" srcId="{BC212107-F69E-6943-BC1F-A14C4A954C4B}" destId="{6818889D-383F-6649-923D-91845EDB12A8}" srcOrd="5" destOrd="0" presId="urn:microsoft.com/office/officeart/2005/8/layout/hChevron3"/>
    <dgm:cxn modelId="{C55DB9C4-2783-D24E-8DFE-C2C6F45E436C}" type="presParOf" srcId="{BC212107-F69E-6943-BC1F-A14C4A954C4B}" destId="{DFD35867-219F-6B42-8729-D4E7A2833AEA}" srcOrd="6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832F758-176A-5E4E-A3C2-F7D3B256DC73}" type="doc">
      <dgm:prSet loTypeId="urn:microsoft.com/office/officeart/2005/8/layout/hChevron3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61194A2-8FCF-EC4B-BE97-B800765E6653}">
      <dgm:prSet phldrT="[Text]" custT="1"/>
      <dgm:spPr>
        <a:solidFill>
          <a:srgbClr val="A02DCA"/>
        </a:solidFill>
      </dgm:spPr>
      <dgm:t>
        <a:bodyPr/>
        <a:lstStyle/>
        <a:p>
          <a:pPr algn="ctr"/>
          <a:r>
            <a:rPr lang="en-US" sz="1200" b="0" i="0" dirty="0">
              <a:latin typeface="Aktiv Grotesk Trial" panose="020B0504020202020204" pitchFamily="34" charset="0"/>
              <a:cs typeface="Aktiv Grotesk Trial" panose="020B0504020202020204" pitchFamily="34" charset="0"/>
            </a:rPr>
            <a:t>Text</a:t>
          </a:r>
          <a:endParaRPr lang="en-US" sz="1600" b="0" i="0" dirty="0">
            <a:latin typeface="Aktiv Grotesk Trial" panose="020B0504020202020204" pitchFamily="34" charset="0"/>
            <a:cs typeface="Aktiv Grotesk Trial" panose="020B0504020202020204" pitchFamily="34" charset="0"/>
          </a:endParaRPr>
        </a:p>
      </dgm:t>
    </dgm:pt>
    <dgm:pt modelId="{400A8FE6-F4EA-9743-A268-4EE299133C5E}" type="parTrans" cxnId="{52E2FC97-C7E7-E940-A3A9-FD1C15FB2872}">
      <dgm:prSet/>
      <dgm:spPr/>
      <dgm:t>
        <a:bodyPr/>
        <a:lstStyle/>
        <a:p>
          <a:endParaRPr lang="en-US"/>
        </a:p>
      </dgm:t>
    </dgm:pt>
    <dgm:pt modelId="{89164021-AEDC-9145-82E3-B858EAFF7C56}" type="sibTrans" cxnId="{52E2FC97-C7E7-E940-A3A9-FD1C15FB2872}">
      <dgm:prSet/>
      <dgm:spPr/>
      <dgm:t>
        <a:bodyPr/>
        <a:lstStyle/>
        <a:p>
          <a:endParaRPr lang="en-US"/>
        </a:p>
      </dgm:t>
    </dgm:pt>
    <dgm:pt modelId="{47F3CAB5-884B-1F4E-B6B9-DDE89981416B}">
      <dgm:prSet phldrT="[Text]" custT="1"/>
      <dgm:spPr>
        <a:solidFill>
          <a:srgbClr val="B459D7"/>
        </a:solidFill>
      </dgm:spPr>
      <dgm:t>
        <a:bodyPr/>
        <a:lstStyle/>
        <a:p>
          <a:r>
            <a:rPr lang="en-US" sz="1200" b="0" i="0" dirty="0">
              <a:latin typeface="Aktiv Grotesk Trial" panose="020B0504020202020204" pitchFamily="34" charset="0"/>
              <a:cs typeface="Aktiv Grotesk Trial" panose="020B0504020202020204" pitchFamily="34" charset="0"/>
            </a:rPr>
            <a:t>Text</a:t>
          </a:r>
          <a:endParaRPr lang="en-US" sz="1400" b="0" i="0" dirty="0">
            <a:latin typeface="Aktiv Grotesk Trial" panose="020B0504020202020204" pitchFamily="34" charset="0"/>
            <a:cs typeface="Aktiv Grotesk Trial" panose="020B0504020202020204" pitchFamily="34" charset="0"/>
          </a:endParaRPr>
        </a:p>
      </dgm:t>
    </dgm:pt>
    <dgm:pt modelId="{40730C5E-1208-D245-B84E-46E431C83124}" type="parTrans" cxnId="{3FA003D1-DD2C-4740-A6B2-A0F7A1DE259F}">
      <dgm:prSet/>
      <dgm:spPr/>
      <dgm:t>
        <a:bodyPr/>
        <a:lstStyle/>
        <a:p>
          <a:endParaRPr lang="en-US"/>
        </a:p>
      </dgm:t>
    </dgm:pt>
    <dgm:pt modelId="{046F4481-2BAC-0441-B2BE-5B6B25A7AA89}" type="sibTrans" cxnId="{3FA003D1-DD2C-4740-A6B2-A0F7A1DE259F}">
      <dgm:prSet/>
      <dgm:spPr/>
      <dgm:t>
        <a:bodyPr/>
        <a:lstStyle/>
        <a:p>
          <a:endParaRPr lang="en-US"/>
        </a:p>
      </dgm:t>
    </dgm:pt>
    <dgm:pt modelId="{BC212107-F69E-6943-BC1F-A14C4A954C4B}" type="pres">
      <dgm:prSet presAssocID="{3832F758-176A-5E4E-A3C2-F7D3B256DC73}" presName="Name0" presStyleCnt="0">
        <dgm:presLayoutVars>
          <dgm:dir val="rev"/>
          <dgm:resizeHandles val="exact"/>
        </dgm:presLayoutVars>
      </dgm:prSet>
      <dgm:spPr/>
    </dgm:pt>
    <dgm:pt modelId="{EDE6B056-DB3B-1041-9BF6-5C795B6FBA08}" type="pres">
      <dgm:prSet presAssocID="{D61194A2-8FCF-EC4B-BE97-B800765E6653}" presName="parTxOnly" presStyleLbl="node1" presStyleIdx="0" presStyleCnt="2">
        <dgm:presLayoutVars>
          <dgm:bulletEnabled val="1"/>
        </dgm:presLayoutVars>
      </dgm:prSet>
      <dgm:spPr/>
    </dgm:pt>
    <dgm:pt modelId="{DD4469D8-4476-2F43-AB52-E2C6EA85A0A7}" type="pres">
      <dgm:prSet presAssocID="{89164021-AEDC-9145-82E3-B858EAFF7C56}" presName="parSpace" presStyleCnt="0"/>
      <dgm:spPr/>
    </dgm:pt>
    <dgm:pt modelId="{143B4E12-77CE-C74B-B28B-3979495C5085}" type="pres">
      <dgm:prSet presAssocID="{47F3CAB5-884B-1F4E-B6B9-DDE89981416B}" presName="parTxOnly" presStyleLbl="node1" presStyleIdx="1" presStyleCnt="2" custScaleX="418293">
        <dgm:presLayoutVars>
          <dgm:bulletEnabled val="1"/>
        </dgm:presLayoutVars>
      </dgm:prSet>
      <dgm:spPr/>
    </dgm:pt>
  </dgm:ptLst>
  <dgm:cxnLst>
    <dgm:cxn modelId="{E2E3C52D-5716-8345-AED4-1CDFEE1D709A}" type="presOf" srcId="{3832F758-176A-5E4E-A3C2-F7D3B256DC73}" destId="{BC212107-F69E-6943-BC1F-A14C4A954C4B}" srcOrd="0" destOrd="0" presId="urn:microsoft.com/office/officeart/2005/8/layout/hChevron3"/>
    <dgm:cxn modelId="{4171542F-012D-6147-A297-20FD28D28D90}" type="presOf" srcId="{47F3CAB5-884B-1F4E-B6B9-DDE89981416B}" destId="{143B4E12-77CE-C74B-B28B-3979495C5085}" srcOrd="0" destOrd="0" presId="urn:microsoft.com/office/officeart/2005/8/layout/hChevron3"/>
    <dgm:cxn modelId="{52E2FC97-C7E7-E940-A3A9-FD1C15FB2872}" srcId="{3832F758-176A-5E4E-A3C2-F7D3B256DC73}" destId="{D61194A2-8FCF-EC4B-BE97-B800765E6653}" srcOrd="0" destOrd="0" parTransId="{400A8FE6-F4EA-9743-A268-4EE299133C5E}" sibTransId="{89164021-AEDC-9145-82E3-B858EAFF7C56}"/>
    <dgm:cxn modelId="{EEBB42CA-DCB7-274B-A065-B37905F68B3D}" type="presOf" srcId="{D61194A2-8FCF-EC4B-BE97-B800765E6653}" destId="{EDE6B056-DB3B-1041-9BF6-5C795B6FBA08}" srcOrd="0" destOrd="0" presId="urn:microsoft.com/office/officeart/2005/8/layout/hChevron3"/>
    <dgm:cxn modelId="{3FA003D1-DD2C-4740-A6B2-A0F7A1DE259F}" srcId="{3832F758-176A-5E4E-A3C2-F7D3B256DC73}" destId="{47F3CAB5-884B-1F4E-B6B9-DDE89981416B}" srcOrd="1" destOrd="0" parTransId="{40730C5E-1208-D245-B84E-46E431C83124}" sibTransId="{046F4481-2BAC-0441-B2BE-5B6B25A7AA89}"/>
    <dgm:cxn modelId="{B2391C3D-D600-A84F-B990-09A9B5EC9A84}" type="presParOf" srcId="{BC212107-F69E-6943-BC1F-A14C4A954C4B}" destId="{EDE6B056-DB3B-1041-9BF6-5C795B6FBA08}" srcOrd="0" destOrd="0" presId="urn:microsoft.com/office/officeart/2005/8/layout/hChevron3"/>
    <dgm:cxn modelId="{7B901BA4-11C3-634B-8F9A-1E68365153A7}" type="presParOf" srcId="{BC212107-F69E-6943-BC1F-A14C4A954C4B}" destId="{DD4469D8-4476-2F43-AB52-E2C6EA85A0A7}" srcOrd="1" destOrd="0" presId="urn:microsoft.com/office/officeart/2005/8/layout/hChevron3"/>
    <dgm:cxn modelId="{89AB05B6-BECA-654B-92D6-ED07E981C767}" type="presParOf" srcId="{BC212107-F69E-6943-BC1F-A14C4A954C4B}" destId="{143B4E12-77CE-C74B-B28B-3979495C5085}" srcOrd="2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832F758-176A-5E4E-A3C2-F7D3B256DC73}" type="doc">
      <dgm:prSet loTypeId="urn:microsoft.com/office/officeart/2005/8/layout/hChevron3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7F3CAB5-884B-1F4E-B6B9-DDE89981416B}">
      <dgm:prSet phldrT="[Text]" custT="1"/>
      <dgm:spPr>
        <a:solidFill>
          <a:srgbClr val="01AD41"/>
        </a:solidFill>
      </dgm:spPr>
      <dgm:t>
        <a:bodyPr/>
        <a:lstStyle/>
        <a:p>
          <a:r>
            <a:rPr lang="en-US" sz="1200" b="0" i="0" dirty="0">
              <a:latin typeface="Aktiv Grotesk Trial" panose="020B0504020202020204" pitchFamily="34" charset="0"/>
              <a:cs typeface="Aktiv Grotesk Trial" panose="020B0504020202020204" pitchFamily="34" charset="0"/>
            </a:rPr>
            <a:t>Text</a:t>
          </a:r>
          <a:endParaRPr lang="en-US" sz="1400" b="0" i="0" dirty="0">
            <a:latin typeface="Aktiv Grotesk Trial" panose="020B0504020202020204" pitchFamily="34" charset="0"/>
            <a:cs typeface="Aktiv Grotesk Trial" panose="020B0504020202020204" pitchFamily="34" charset="0"/>
          </a:endParaRPr>
        </a:p>
      </dgm:t>
    </dgm:pt>
    <dgm:pt modelId="{40730C5E-1208-D245-B84E-46E431C83124}" type="parTrans" cxnId="{3FA003D1-DD2C-4740-A6B2-A0F7A1DE259F}">
      <dgm:prSet/>
      <dgm:spPr/>
      <dgm:t>
        <a:bodyPr/>
        <a:lstStyle/>
        <a:p>
          <a:endParaRPr lang="en-US"/>
        </a:p>
      </dgm:t>
    </dgm:pt>
    <dgm:pt modelId="{046F4481-2BAC-0441-B2BE-5B6B25A7AA89}" type="sibTrans" cxnId="{3FA003D1-DD2C-4740-A6B2-A0F7A1DE259F}">
      <dgm:prSet/>
      <dgm:spPr/>
      <dgm:t>
        <a:bodyPr/>
        <a:lstStyle/>
        <a:p>
          <a:endParaRPr lang="en-US"/>
        </a:p>
      </dgm:t>
    </dgm:pt>
    <dgm:pt modelId="{D61194A2-8FCF-EC4B-BE97-B800765E6653}">
      <dgm:prSet phldrT="[Text]" custT="1"/>
      <dgm:spPr>
        <a:noFill/>
      </dgm:spPr>
      <dgm:t>
        <a:bodyPr/>
        <a:lstStyle/>
        <a:p>
          <a:r>
            <a:rPr lang="en-US" sz="1400" b="0" i="0" dirty="0">
              <a:latin typeface="Aktiv Grotesk Trial" panose="020B0504020202020204" pitchFamily="34" charset="0"/>
              <a:cs typeface="Aktiv Grotesk Trial" panose="020B0504020202020204" pitchFamily="34" charset="0"/>
            </a:rPr>
            <a:t>Text</a:t>
          </a:r>
          <a:endParaRPr lang="en-US" sz="1600" b="0" i="0" dirty="0">
            <a:latin typeface="Aktiv Grotesk Trial" panose="020B0504020202020204" pitchFamily="34" charset="0"/>
            <a:cs typeface="Aktiv Grotesk Trial" panose="020B0504020202020204" pitchFamily="34" charset="0"/>
          </a:endParaRPr>
        </a:p>
      </dgm:t>
    </dgm:pt>
    <dgm:pt modelId="{89164021-AEDC-9145-82E3-B858EAFF7C56}" type="sibTrans" cxnId="{52E2FC97-C7E7-E940-A3A9-FD1C15FB2872}">
      <dgm:prSet/>
      <dgm:spPr/>
      <dgm:t>
        <a:bodyPr/>
        <a:lstStyle/>
        <a:p>
          <a:endParaRPr lang="en-US"/>
        </a:p>
      </dgm:t>
    </dgm:pt>
    <dgm:pt modelId="{400A8FE6-F4EA-9743-A268-4EE299133C5E}" type="parTrans" cxnId="{52E2FC97-C7E7-E940-A3A9-FD1C15FB2872}">
      <dgm:prSet/>
      <dgm:spPr/>
      <dgm:t>
        <a:bodyPr/>
        <a:lstStyle/>
        <a:p>
          <a:endParaRPr lang="en-US"/>
        </a:p>
      </dgm:t>
    </dgm:pt>
    <dgm:pt modelId="{BC212107-F69E-6943-BC1F-A14C4A954C4B}" type="pres">
      <dgm:prSet presAssocID="{3832F758-176A-5E4E-A3C2-F7D3B256DC73}" presName="Name0" presStyleCnt="0">
        <dgm:presLayoutVars>
          <dgm:dir val="rev"/>
          <dgm:resizeHandles val="exact"/>
        </dgm:presLayoutVars>
      </dgm:prSet>
      <dgm:spPr/>
    </dgm:pt>
    <dgm:pt modelId="{EDE6B056-DB3B-1041-9BF6-5C795B6FBA08}" type="pres">
      <dgm:prSet presAssocID="{D61194A2-8FCF-EC4B-BE97-B800765E6653}" presName="parTxOnly" presStyleLbl="node1" presStyleIdx="0" presStyleCnt="2">
        <dgm:presLayoutVars>
          <dgm:bulletEnabled val="1"/>
        </dgm:presLayoutVars>
      </dgm:prSet>
      <dgm:spPr/>
    </dgm:pt>
    <dgm:pt modelId="{DD4469D8-4476-2F43-AB52-E2C6EA85A0A7}" type="pres">
      <dgm:prSet presAssocID="{89164021-AEDC-9145-82E3-B858EAFF7C56}" presName="parSpace" presStyleCnt="0"/>
      <dgm:spPr/>
    </dgm:pt>
    <dgm:pt modelId="{143B4E12-77CE-C74B-B28B-3979495C5085}" type="pres">
      <dgm:prSet presAssocID="{47F3CAB5-884B-1F4E-B6B9-DDE89981416B}" presName="parTxOnly" presStyleLbl="node1" presStyleIdx="1" presStyleCnt="2" custScaleX="418293">
        <dgm:presLayoutVars>
          <dgm:bulletEnabled val="1"/>
        </dgm:presLayoutVars>
      </dgm:prSet>
      <dgm:spPr/>
    </dgm:pt>
  </dgm:ptLst>
  <dgm:cxnLst>
    <dgm:cxn modelId="{E2E3C52D-5716-8345-AED4-1CDFEE1D709A}" type="presOf" srcId="{3832F758-176A-5E4E-A3C2-F7D3B256DC73}" destId="{BC212107-F69E-6943-BC1F-A14C4A954C4B}" srcOrd="0" destOrd="0" presId="urn:microsoft.com/office/officeart/2005/8/layout/hChevron3"/>
    <dgm:cxn modelId="{4171542F-012D-6147-A297-20FD28D28D90}" type="presOf" srcId="{47F3CAB5-884B-1F4E-B6B9-DDE89981416B}" destId="{143B4E12-77CE-C74B-B28B-3979495C5085}" srcOrd="0" destOrd="0" presId="urn:microsoft.com/office/officeart/2005/8/layout/hChevron3"/>
    <dgm:cxn modelId="{52E2FC97-C7E7-E940-A3A9-FD1C15FB2872}" srcId="{3832F758-176A-5E4E-A3C2-F7D3B256DC73}" destId="{D61194A2-8FCF-EC4B-BE97-B800765E6653}" srcOrd="0" destOrd="0" parTransId="{400A8FE6-F4EA-9743-A268-4EE299133C5E}" sibTransId="{89164021-AEDC-9145-82E3-B858EAFF7C56}"/>
    <dgm:cxn modelId="{EEBB42CA-DCB7-274B-A065-B37905F68B3D}" type="presOf" srcId="{D61194A2-8FCF-EC4B-BE97-B800765E6653}" destId="{EDE6B056-DB3B-1041-9BF6-5C795B6FBA08}" srcOrd="0" destOrd="0" presId="urn:microsoft.com/office/officeart/2005/8/layout/hChevron3"/>
    <dgm:cxn modelId="{3FA003D1-DD2C-4740-A6B2-A0F7A1DE259F}" srcId="{3832F758-176A-5E4E-A3C2-F7D3B256DC73}" destId="{47F3CAB5-884B-1F4E-B6B9-DDE89981416B}" srcOrd="1" destOrd="0" parTransId="{40730C5E-1208-D245-B84E-46E431C83124}" sibTransId="{046F4481-2BAC-0441-B2BE-5B6B25A7AA89}"/>
    <dgm:cxn modelId="{B2391C3D-D600-A84F-B990-09A9B5EC9A84}" type="presParOf" srcId="{BC212107-F69E-6943-BC1F-A14C4A954C4B}" destId="{EDE6B056-DB3B-1041-9BF6-5C795B6FBA08}" srcOrd="0" destOrd="0" presId="urn:microsoft.com/office/officeart/2005/8/layout/hChevron3"/>
    <dgm:cxn modelId="{7B901BA4-11C3-634B-8F9A-1E68365153A7}" type="presParOf" srcId="{BC212107-F69E-6943-BC1F-A14C4A954C4B}" destId="{DD4469D8-4476-2F43-AB52-E2C6EA85A0A7}" srcOrd="1" destOrd="0" presId="urn:microsoft.com/office/officeart/2005/8/layout/hChevron3"/>
    <dgm:cxn modelId="{89AB05B6-BECA-654B-92D6-ED07E981C767}" type="presParOf" srcId="{BC212107-F69E-6943-BC1F-A14C4A954C4B}" destId="{143B4E12-77CE-C74B-B28B-3979495C5085}" srcOrd="2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3832F758-176A-5E4E-A3C2-F7D3B256DC73}" type="doc">
      <dgm:prSet loTypeId="urn:microsoft.com/office/officeart/2005/8/layout/hChevron3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61194A2-8FCF-EC4B-BE97-B800765E6653}">
      <dgm:prSet phldrT="[Text]" custT="1"/>
      <dgm:spPr>
        <a:solidFill>
          <a:srgbClr val="A02DCA"/>
        </a:solidFill>
      </dgm:spPr>
      <dgm:t>
        <a:bodyPr/>
        <a:lstStyle/>
        <a:p>
          <a:pPr algn="ctr"/>
          <a:r>
            <a:rPr lang="en-US" sz="1600" b="0" i="0" dirty="0">
              <a:latin typeface="Aktiv Grotesk Trial" panose="020B0504020202020204" pitchFamily="34" charset="0"/>
              <a:cs typeface="Aktiv Grotesk Trial" panose="020B0504020202020204" pitchFamily="34" charset="0"/>
            </a:rPr>
            <a:t>Text</a:t>
          </a:r>
          <a:endParaRPr lang="en-US" sz="2000" b="0" i="0" dirty="0">
            <a:latin typeface="Aktiv Grotesk Trial" panose="020B0504020202020204" pitchFamily="34" charset="0"/>
            <a:cs typeface="Aktiv Grotesk Trial" panose="020B0504020202020204" pitchFamily="34" charset="0"/>
          </a:endParaRPr>
        </a:p>
      </dgm:t>
    </dgm:pt>
    <dgm:pt modelId="{400A8FE6-F4EA-9743-A268-4EE299133C5E}" type="parTrans" cxnId="{52E2FC97-C7E7-E940-A3A9-FD1C15FB2872}">
      <dgm:prSet/>
      <dgm:spPr/>
      <dgm:t>
        <a:bodyPr/>
        <a:lstStyle/>
        <a:p>
          <a:endParaRPr lang="en-US"/>
        </a:p>
      </dgm:t>
    </dgm:pt>
    <dgm:pt modelId="{89164021-AEDC-9145-82E3-B858EAFF7C56}" type="sibTrans" cxnId="{52E2FC97-C7E7-E940-A3A9-FD1C15FB2872}">
      <dgm:prSet/>
      <dgm:spPr/>
      <dgm:t>
        <a:bodyPr/>
        <a:lstStyle/>
        <a:p>
          <a:endParaRPr lang="en-US"/>
        </a:p>
      </dgm:t>
    </dgm:pt>
    <dgm:pt modelId="{47F3CAB5-884B-1F4E-B6B9-DDE89981416B}">
      <dgm:prSet phldrT="[Text]" custT="1"/>
      <dgm:spPr>
        <a:solidFill>
          <a:srgbClr val="B459D7"/>
        </a:solidFill>
      </dgm:spPr>
      <dgm:t>
        <a:bodyPr/>
        <a:lstStyle/>
        <a:p>
          <a:r>
            <a:rPr lang="en-US" sz="1600" b="0" i="0" dirty="0">
              <a:latin typeface="Aktiv Grotesk Trial" panose="020B0504020202020204" pitchFamily="34" charset="0"/>
              <a:cs typeface="Aktiv Grotesk Trial" panose="020B0504020202020204" pitchFamily="34" charset="0"/>
            </a:rPr>
            <a:t>Text</a:t>
          </a:r>
          <a:endParaRPr lang="en-US" sz="1800" b="0" i="0" dirty="0">
            <a:latin typeface="Aktiv Grotesk Trial" panose="020B0504020202020204" pitchFamily="34" charset="0"/>
            <a:cs typeface="Aktiv Grotesk Trial" panose="020B0504020202020204" pitchFamily="34" charset="0"/>
          </a:endParaRPr>
        </a:p>
      </dgm:t>
    </dgm:pt>
    <dgm:pt modelId="{40730C5E-1208-D245-B84E-46E431C83124}" type="parTrans" cxnId="{3FA003D1-DD2C-4740-A6B2-A0F7A1DE259F}">
      <dgm:prSet/>
      <dgm:spPr/>
      <dgm:t>
        <a:bodyPr/>
        <a:lstStyle/>
        <a:p>
          <a:endParaRPr lang="en-US"/>
        </a:p>
      </dgm:t>
    </dgm:pt>
    <dgm:pt modelId="{046F4481-2BAC-0441-B2BE-5B6B25A7AA89}" type="sibTrans" cxnId="{3FA003D1-DD2C-4740-A6B2-A0F7A1DE259F}">
      <dgm:prSet/>
      <dgm:spPr/>
      <dgm:t>
        <a:bodyPr/>
        <a:lstStyle/>
        <a:p>
          <a:endParaRPr lang="en-US"/>
        </a:p>
      </dgm:t>
    </dgm:pt>
    <dgm:pt modelId="{BC212107-F69E-6943-BC1F-A14C4A954C4B}" type="pres">
      <dgm:prSet presAssocID="{3832F758-176A-5E4E-A3C2-F7D3B256DC73}" presName="Name0" presStyleCnt="0">
        <dgm:presLayoutVars>
          <dgm:dir val="rev"/>
          <dgm:resizeHandles val="exact"/>
        </dgm:presLayoutVars>
      </dgm:prSet>
      <dgm:spPr/>
    </dgm:pt>
    <dgm:pt modelId="{EDE6B056-DB3B-1041-9BF6-5C795B6FBA08}" type="pres">
      <dgm:prSet presAssocID="{D61194A2-8FCF-EC4B-BE97-B800765E6653}" presName="parTxOnly" presStyleLbl="node1" presStyleIdx="0" presStyleCnt="2">
        <dgm:presLayoutVars>
          <dgm:bulletEnabled val="1"/>
        </dgm:presLayoutVars>
      </dgm:prSet>
      <dgm:spPr/>
    </dgm:pt>
    <dgm:pt modelId="{DD4469D8-4476-2F43-AB52-E2C6EA85A0A7}" type="pres">
      <dgm:prSet presAssocID="{89164021-AEDC-9145-82E3-B858EAFF7C56}" presName="parSpace" presStyleCnt="0"/>
      <dgm:spPr/>
    </dgm:pt>
    <dgm:pt modelId="{143B4E12-77CE-C74B-B28B-3979495C5085}" type="pres">
      <dgm:prSet presAssocID="{47F3CAB5-884B-1F4E-B6B9-DDE89981416B}" presName="parTxOnly" presStyleLbl="node1" presStyleIdx="1" presStyleCnt="2" custScaleX="122369">
        <dgm:presLayoutVars>
          <dgm:bulletEnabled val="1"/>
        </dgm:presLayoutVars>
      </dgm:prSet>
      <dgm:spPr/>
    </dgm:pt>
  </dgm:ptLst>
  <dgm:cxnLst>
    <dgm:cxn modelId="{E2E3C52D-5716-8345-AED4-1CDFEE1D709A}" type="presOf" srcId="{3832F758-176A-5E4E-A3C2-F7D3B256DC73}" destId="{BC212107-F69E-6943-BC1F-A14C4A954C4B}" srcOrd="0" destOrd="0" presId="urn:microsoft.com/office/officeart/2005/8/layout/hChevron3"/>
    <dgm:cxn modelId="{4171542F-012D-6147-A297-20FD28D28D90}" type="presOf" srcId="{47F3CAB5-884B-1F4E-B6B9-DDE89981416B}" destId="{143B4E12-77CE-C74B-B28B-3979495C5085}" srcOrd="0" destOrd="0" presId="urn:microsoft.com/office/officeart/2005/8/layout/hChevron3"/>
    <dgm:cxn modelId="{52E2FC97-C7E7-E940-A3A9-FD1C15FB2872}" srcId="{3832F758-176A-5E4E-A3C2-F7D3B256DC73}" destId="{D61194A2-8FCF-EC4B-BE97-B800765E6653}" srcOrd="0" destOrd="0" parTransId="{400A8FE6-F4EA-9743-A268-4EE299133C5E}" sibTransId="{89164021-AEDC-9145-82E3-B858EAFF7C56}"/>
    <dgm:cxn modelId="{EEBB42CA-DCB7-274B-A065-B37905F68B3D}" type="presOf" srcId="{D61194A2-8FCF-EC4B-BE97-B800765E6653}" destId="{EDE6B056-DB3B-1041-9BF6-5C795B6FBA08}" srcOrd="0" destOrd="0" presId="urn:microsoft.com/office/officeart/2005/8/layout/hChevron3"/>
    <dgm:cxn modelId="{3FA003D1-DD2C-4740-A6B2-A0F7A1DE259F}" srcId="{3832F758-176A-5E4E-A3C2-F7D3B256DC73}" destId="{47F3CAB5-884B-1F4E-B6B9-DDE89981416B}" srcOrd="1" destOrd="0" parTransId="{40730C5E-1208-D245-B84E-46E431C83124}" sibTransId="{046F4481-2BAC-0441-B2BE-5B6B25A7AA89}"/>
    <dgm:cxn modelId="{B2391C3D-D600-A84F-B990-09A9B5EC9A84}" type="presParOf" srcId="{BC212107-F69E-6943-BC1F-A14C4A954C4B}" destId="{EDE6B056-DB3B-1041-9BF6-5C795B6FBA08}" srcOrd="0" destOrd="0" presId="urn:microsoft.com/office/officeart/2005/8/layout/hChevron3"/>
    <dgm:cxn modelId="{7B901BA4-11C3-634B-8F9A-1E68365153A7}" type="presParOf" srcId="{BC212107-F69E-6943-BC1F-A14C4A954C4B}" destId="{DD4469D8-4476-2F43-AB52-E2C6EA85A0A7}" srcOrd="1" destOrd="0" presId="urn:microsoft.com/office/officeart/2005/8/layout/hChevron3"/>
    <dgm:cxn modelId="{89AB05B6-BECA-654B-92D6-ED07E981C767}" type="presParOf" srcId="{BC212107-F69E-6943-BC1F-A14C4A954C4B}" destId="{143B4E12-77CE-C74B-B28B-3979495C5085}" srcOrd="2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04887B3-90C0-C34A-8ACF-7D9C32298F35}">
      <dsp:nvSpPr>
        <dsp:cNvPr id="0" name=""/>
        <dsp:cNvSpPr/>
      </dsp:nvSpPr>
      <dsp:spPr>
        <a:xfrm>
          <a:off x="1062" y="5636"/>
          <a:ext cx="1294640" cy="517856"/>
        </a:xfrm>
        <a:prstGeom prst="chevron">
          <a:avLst/>
        </a:prstGeom>
        <a:solidFill>
          <a:srgbClr val="A02DCA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13335" rIns="13335" bIns="13335" numCol="1" spcCol="1270" anchor="ctr" anchorCtr="0">
          <a:noAutofit/>
        </a:bodyPr>
        <a:lstStyle/>
        <a:p>
          <a:pPr marL="0" lvl="0" indent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000" b="0" i="0" kern="1200" dirty="0">
            <a:latin typeface="Aktiv Grotesk Trial" panose="020B0504020202020204" pitchFamily="34" charset="0"/>
            <a:cs typeface="Aktiv Grotesk Trial" panose="020B0504020202020204" pitchFamily="34" charset="0"/>
          </a:endParaRPr>
        </a:p>
      </dsp:txBody>
      <dsp:txXfrm>
        <a:off x="259990" y="5636"/>
        <a:ext cx="776784" cy="517856"/>
      </dsp:txXfrm>
    </dsp:sp>
    <dsp:sp modelId="{2368DDAA-1B74-D44E-8FA5-813148EB4F4C}">
      <dsp:nvSpPr>
        <dsp:cNvPr id="0" name=""/>
        <dsp:cNvSpPr/>
      </dsp:nvSpPr>
      <dsp:spPr>
        <a:xfrm>
          <a:off x="1166238" y="5636"/>
          <a:ext cx="1294640" cy="517856"/>
        </a:xfrm>
        <a:prstGeom prst="chevron">
          <a:avLst/>
        </a:prstGeom>
        <a:solidFill>
          <a:srgbClr val="A02DCA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13335" rIns="13335" bIns="13335" numCol="1" spcCol="1270" anchor="ctr" anchorCtr="0">
          <a:noAutofit/>
        </a:bodyPr>
        <a:lstStyle/>
        <a:p>
          <a:pPr marL="0" lvl="0" indent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000" b="0" i="0" kern="1200" dirty="0">
            <a:latin typeface="Aktiv Grotesk Trial" panose="020B0504020202020204" pitchFamily="34" charset="0"/>
            <a:cs typeface="Aktiv Grotesk Trial" panose="020B0504020202020204" pitchFamily="34" charset="0"/>
          </a:endParaRPr>
        </a:p>
      </dsp:txBody>
      <dsp:txXfrm>
        <a:off x="1425166" y="5636"/>
        <a:ext cx="776784" cy="517856"/>
      </dsp:txXfrm>
    </dsp:sp>
    <dsp:sp modelId="{3EEA5C54-1D24-C048-A70D-5BF0C599F03F}">
      <dsp:nvSpPr>
        <dsp:cNvPr id="0" name=""/>
        <dsp:cNvSpPr/>
      </dsp:nvSpPr>
      <dsp:spPr>
        <a:xfrm>
          <a:off x="2331415" y="5636"/>
          <a:ext cx="1294640" cy="517856"/>
        </a:xfrm>
        <a:prstGeom prst="chevron">
          <a:avLst/>
        </a:prstGeom>
        <a:solidFill>
          <a:srgbClr val="A02DCA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13335" rIns="13335" bIns="13335" numCol="1" spcCol="1270" anchor="ctr" anchorCtr="0">
          <a:noAutofit/>
        </a:bodyPr>
        <a:lstStyle/>
        <a:p>
          <a:pPr marL="0" lvl="0" indent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000" b="0" i="0" kern="1200" dirty="0">
            <a:latin typeface="IBM Plex Sans Arabic" panose="020B0503050203000203" pitchFamily="34" charset="-78"/>
            <a:cs typeface="IBM Plex Sans Arabic" panose="020B0503050203000203" pitchFamily="34" charset="-78"/>
          </a:endParaRPr>
        </a:p>
      </dsp:txBody>
      <dsp:txXfrm>
        <a:off x="2590343" y="5636"/>
        <a:ext cx="776784" cy="51785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A71105B-430F-814A-B38C-869F2C32F55B}">
      <dsp:nvSpPr>
        <dsp:cNvPr id="0" name=""/>
        <dsp:cNvSpPr/>
      </dsp:nvSpPr>
      <dsp:spPr>
        <a:xfrm>
          <a:off x="275" y="0"/>
          <a:ext cx="1184479" cy="1177413"/>
        </a:xfrm>
        <a:prstGeom prst="roundRect">
          <a:avLst>
            <a:gd name="adj" fmla="val 5000"/>
          </a:avLst>
        </a:prstGeom>
        <a:solidFill>
          <a:srgbClr val="98E0E4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34290" rIns="44450" bIns="0" numCol="1" spcCol="1270" anchor="t" anchorCtr="0">
          <a:noAutofit/>
        </a:bodyPr>
        <a:lstStyle/>
        <a:p>
          <a:pPr marL="0" lvl="0" indent="0" algn="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000" b="0" i="0" kern="1200" dirty="0">
            <a:solidFill>
              <a:schemeClr val="bg1"/>
            </a:solidFill>
            <a:latin typeface="Aktiv Grotesk Trial" panose="020B0504020202020204" pitchFamily="34" charset="0"/>
            <a:cs typeface="Aktiv Grotesk Trial" panose="020B0504020202020204" pitchFamily="34" charset="0"/>
          </a:endParaRPr>
        </a:p>
      </dsp:txBody>
      <dsp:txXfrm rot="16200000">
        <a:off x="-364016" y="364291"/>
        <a:ext cx="965478" cy="236895"/>
      </dsp:txXfrm>
    </dsp:sp>
    <dsp:sp modelId="{0D8A6428-3429-7E48-9E0F-F1925ACA907A}">
      <dsp:nvSpPr>
        <dsp:cNvPr id="0" name=""/>
        <dsp:cNvSpPr/>
      </dsp:nvSpPr>
      <dsp:spPr>
        <a:xfrm>
          <a:off x="237171" y="0"/>
          <a:ext cx="882437" cy="1177413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41148" rIns="0" bIns="0" numCol="1" spcCol="1270" anchor="t" anchorCtr="0">
          <a:noAutofit/>
        </a:bodyPr>
        <a:lstStyle/>
        <a:p>
          <a:pPr marL="0" lvl="0" indent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b="0" i="0" kern="1200" dirty="0">
            <a:solidFill>
              <a:schemeClr val="bg1"/>
            </a:solidFill>
            <a:latin typeface="Aktiv Grotesk Trial" panose="020B0504020202020204" pitchFamily="34" charset="0"/>
            <a:cs typeface="Aktiv Grotesk Trial" panose="020B0504020202020204" pitchFamily="34" charset="0"/>
          </a:endParaRPr>
        </a:p>
      </dsp:txBody>
      <dsp:txXfrm>
        <a:off x="237171" y="0"/>
        <a:ext cx="882437" cy="1177413"/>
      </dsp:txXfrm>
    </dsp:sp>
    <dsp:sp modelId="{7D2A6B0F-2750-9144-B922-7DF41D7EE8FA}">
      <dsp:nvSpPr>
        <dsp:cNvPr id="0" name=""/>
        <dsp:cNvSpPr/>
      </dsp:nvSpPr>
      <dsp:spPr>
        <a:xfrm>
          <a:off x="1226212" y="0"/>
          <a:ext cx="1184479" cy="1177413"/>
        </a:xfrm>
        <a:prstGeom prst="roundRect">
          <a:avLst>
            <a:gd name="adj" fmla="val 5000"/>
          </a:avLst>
        </a:prstGeom>
        <a:solidFill>
          <a:srgbClr val="98E0E4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34290" rIns="44450" bIns="0" numCol="1" spcCol="1270" anchor="t" anchorCtr="0">
          <a:noAutofit/>
        </a:bodyPr>
        <a:lstStyle/>
        <a:p>
          <a:pPr marL="0" lvl="0" indent="0" algn="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000" b="0" i="0" kern="1200" dirty="0">
            <a:solidFill>
              <a:schemeClr val="bg1"/>
            </a:solidFill>
            <a:latin typeface="Aktiv Grotesk Trial" panose="020B0504020202020204" pitchFamily="34" charset="0"/>
            <a:cs typeface="Aktiv Grotesk Trial" panose="020B0504020202020204" pitchFamily="34" charset="0"/>
          </a:endParaRPr>
        </a:p>
      </dsp:txBody>
      <dsp:txXfrm rot="16200000">
        <a:off x="861920" y="364291"/>
        <a:ext cx="965478" cy="236895"/>
      </dsp:txXfrm>
    </dsp:sp>
    <dsp:sp modelId="{8F0859C3-6E4B-6C46-B752-B85B119F2964}">
      <dsp:nvSpPr>
        <dsp:cNvPr id="0" name=""/>
        <dsp:cNvSpPr/>
      </dsp:nvSpPr>
      <dsp:spPr>
        <a:xfrm rot="5400000">
          <a:off x="1145562" y="921168"/>
          <a:ext cx="173143" cy="177671"/>
        </a:xfrm>
        <a:prstGeom prst="flowChartExtract">
          <a:avLst/>
        </a:prstGeom>
        <a:solidFill>
          <a:srgbClr val="A02DCA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CC8DF78-40DF-134D-8D14-FC3A22970D2F}">
      <dsp:nvSpPr>
        <dsp:cNvPr id="0" name=""/>
        <dsp:cNvSpPr/>
      </dsp:nvSpPr>
      <dsp:spPr>
        <a:xfrm>
          <a:off x="1463108" y="0"/>
          <a:ext cx="882437" cy="1177413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41148" rIns="0" bIns="0" numCol="1" spcCol="1270" anchor="t" anchorCtr="0">
          <a:noAutofit/>
        </a:bodyPr>
        <a:lstStyle/>
        <a:p>
          <a:pPr marL="0" lvl="0" indent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b="0" i="0" kern="1200" dirty="0">
            <a:solidFill>
              <a:schemeClr val="bg1"/>
            </a:solidFill>
            <a:latin typeface="Aktiv Grotesk Trial" panose="020B0504020202020204" pitchFamily="34" charset="0"/>
            <a:cs typeface="Aktiv Grotesk Trial" panose="020B0504020202020204" pitchFamily="34" charset="0"/>
          </a:endParaRPr>
        </a:p>
      </dsp:txBody>
      <dsp:txXfrm>
        <a:off x="1463108" y="0"/>
        <a:ext cx="882437" cy="1177413"/>
      </dsp:txXfrm>
    </dsp:sp>
    <dsp:sp modelId="{67D0F114-8E4A-124E-B081-0E46F011F4E6}">
      <dsp:nvSpPr>
        <dsp:cNvPr id="0" name=""/>
        <dsp:cNvSpPr/>
      </dsp:nvSpPr>
      <dsp:spPr>
        <a:xfrm>
          <a:off x="2452421" y="0"/>
          <a:ext cx="1184479" cy="1177413"/>
        </a:xfrm>
        <a:prstGeom prst="roundRect">
          <a:avLst>
            <a:gd name="adj" fmla="val 5000"/>
          </a:avLst>
        </a:prstGeom>
        <a:solidFill>
          <a:srgbClr val="98E0E4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34290" rIns="44450" bIns="0" numCol="1" spcCol="1270" anchor="t" anchorCtr="0">
          <a:noAutofit/>
        </a:bodyPr>
        <a:lstStyle/>
        <a:p>
          <a:pPr marL="0" lvl="0" indent="0" algn="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000" b="0" i="0" kern="1200" dirty="0">
            <a:solidFill>
              <a:schemeClr val="bg1"/>
            </a:solidFill>
            <a:latin typeface="Aktiv Grotesk Trial" panose="020B0504020202020204" pitchFamily="34" charset="0"/>
            <a:cs typeface="Aktiv Grotesk Trial" panose="020B0504020202020204" pitchFamily="34" charset="0"/>
          </a:endParaRPr>
        </a:p>
      </dsp:txBody>
      <dsp:txXfrm rot="16200000">
        <a:off x="2088129" y="364291"/>
        <a:ext cx="965478" cy="236895"/>
      </dsp:txXfrm>
    </dsp:sp>
    <dsp:sp modelId="{89B93B6D-C0A9-E447-AD0D-8353749265BA}">
      <dsp:nvSpPr>
        <dsp:cNvPr id="0" name=""/>
        <dsp:cNvSpPr/>
      </dsp:nvSpPr>
      <dsp:spPr>
        <a:xfrm rot="5400000">
          <a:off x="2371499" y="921168"/>
          <a:ext cx="173143" cy="177671"/>
        </a:xfrm>
        <a:prstGeom prst="flowChartExtract">
          <a:avLst/>
        </a:prstGeom>
        <a:solidFill>
          <a:srgbClr val="A02DCA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8553A8E-B23D-084D-825C-081E6337A624}">
      <dsp:nvSpPr>
        <dsp:cNvPr id="0" name=""/>
        <dsp:cNvSpPr/>
      </dsp:nvSpPr>
      <dsp:spPr>
        <a:xfrm>
          <a:off x="2689317" y="0"/>
          <a:ext cx="882437" cy="1177413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41148" rIns="0" bIns="0" numCol="1" spcCol="1270" anchor="t" anchorCtr="0">
          <a:noAutofit/>
        </a:bodyPr>
        <a:lstStyle/>
        <a:p>
          <a:pPr marL="0" lvl="0" indent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b="0" i="0" kern="1200" dirty="0">
            <a:solidFill>
              <a:schemeClr val="bg1"/>
            </a:solidFill>
            <a:latin typeface="Aktiv Grotesk Trial" panose="020B0504020202020204" pitchFamily="34" charset="0"/>
            <a:cs typeface="Aktiv Grotesk Trial" panose="020B0504020202020204" pitchFamily="34" charset="0"/>
          </a:endParaRPr>
        </a:p>
      </dsp:txBody>
      <dsp:txXfrm>
        <a:off x="2689317" y="0"/>
        <a:ext cx="882437" cy="117741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DE6B056-DB3B-1041-9BF6-5C795B6FBA08}">
      <dsp:nvSpPr>
        <dsp:cNvPr id="0" name=""/>
        <dsp:cNvSpPr/>
      </dsp:nvSpPr>
      <dsp:spPr>
        <a:xfrm rot="10800000">
          <a:off x="8131839" y="0"/>
          <a:ext cx="3386859" cy="723005"/>
        </a:xfrm>
        <a:prstGeom prst="homePlate">
          <a:avLst/>
        </a:prstGeom>
        <a:solidFill>
          <a:srgbClr val="A02DCA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36" tIns="42672" rIns="85344" bIns="4267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0" i="0" kern="1200" dirty="0">
              <a:latin typeface="Aktiv Grotesk Trial" panose="020B0504020202020204" pitchFamily="34" charset="0"/>
              <a:cs typeface="Aktiv Grotesk Trial" panose="020B0504020202020204" pitchFamily="34" charset="0"/>
            </a:rPr>
            <a:t>Text</a:t>
          </a:r>
          <a:endParaRPr lang="en-US" sz="1800" b="0" i="0" kern="1200" dirty="0">
            <a:latin typeface="Aktiv Grotesk Trial" panose="020B0504020202020204" pitchFamily="34" charset="0"/>
            <a:cs typeface="Aktiv Grotesk Trial" panose="020B0504020202020204" pitchFamily="34" charset="0"/>
          </a:endParaRPr>
        </a:p>
      </dsp:txBody>
      <dsp:txXfrm rot="10800000">
        <a:off x="8312590" y="0"/>
        <a:ext cx="3206108" cy="723005"/>
      </dsp:txXfrm>
    </dsp:sp>
    <dsp:sp modelId="{143B4E12-77CE-C74B-B28B-3979495C5085}">
      <dsp:nvSpPr>
        <dsp:cNvPr id="0" name=""/>
        <dsp:cNvSpPr/>
      </dsp:nvSpPr>
      <dsp:spPr>
        <a:xfrm rot="10800000">
          <a:off x="5422351" y="0"/>
          <a:ext cx="3386859" cy="723005"/>
        </a:xfrm>
        <a:prstGeom prst="chevron">
          <a:avLst/>
        </a:prstGeom>
        <a:solidFill>
          <a:srgbClr val="B459D7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36" tIns="42672" rIns="64008" bIns="4267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0" i="0" kern="1200" dirty="0">
              <a:latin typeface="Aktiv Grotesk Trial" panose="020B0504020202020204" pitchFamily="34" charset="0"/>
              <a:cs typeface="Aktiv Grotesk Trial" panose="020B0504020202020204" pitchFamily="34" charset="0"/>
            </a:rPr>
            <a:t>Text</a:t>
          </a:r>
        </a:p>
      </dsp:txBody>
      <dsp:txXfrm rot="10800000">
        <a:off x="5783853" y="0"/>
        <a:ext cx="2663854" cy="723005"/>
      </dsp:txXfrm>
    </dsp:sp>
    <dsp:sp modelId="{60969579-0056-1446-ADE9-2B460BB2C0A6}">
      <dsp:nvSpPr>
        <dsp:cNvPr id="0" name=""/>
        <dsp:cNvSpPr/>
      </dsp:nvSpPr>
      <dsp:spPr>
        <a:xfrm rot="10800000">
          <a:off x="2761986" y="0"/>
          <a:ext cx="3386859" cy="723005"/>
        </a:xfrm>
        <a:prstGeom prst="chevron">
          <a:avLst/>
        </a:prstGeom>
        <a:solidFill>
          <a:srgbClr val="00980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36" tIns="42672" rIns="64008" bIns="4267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0" i="0" kern="1200" dirty="0">
              <a:latin typeface="Aktiv Grotesk Trial" panose="020B0504020202020204" pitchFamily="34" charset="0"/>
              <a:cs typeface="Aktiv Grotesk Trial" panose="020B0504020202020204" pitchFamily="34" charset="0"/>
            </a:rPr>
            <a:t>Text</a:t>
          </a:r>
          <a:endParaRPr lang="en-US" sz="1800" b="0" i="0" kern="1200" dirty="0">
            <a:latin typeface="Aktiv Grotesk Trial" panose="020B0504020202020204" pitchFamily="34" charset="0"/>
            <a:cs typeface="Aktiv Grotesk Trial" panose="020B0504020202020204" pitchFamily="34" charset="0"/>
          </a:endParaRPr>
        </a:p>
      </dsp:txBody>
      <dsp:txXfrm rot="10800000">
        <a:off x="3123488" y="0"/>
        <a:ext cx="2663854" cy="723005"/>
      </dsp:txXfrm>
    </dsp:sp>
    <dsp:sp modelId="{DFD35867-219F-6B42-8729-D4E7A2833AEA}">
      <dsp:nvSpPr>
        <dsp:cNvPr id="0" name=""/>
        <dsp:cNvSpPr/>
      </dsp:nvSpPr>
      <dsp:spPr>
        <a:xfrm rot="10800000">
          <a:off x="3375" y="0"/>
          <a:ext cx="3386859" cy="723005"/>
        </a:xfrm>
        <a:prstGeom prst="chevron">
          <a:avLst/>
        </a:prstGeom>
        <a:solidFill>
          <a:srgbClr val="32AAB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36" tIns="42672" rIns="64008" bIns="42672" numCol="1" spcCol="1270" anchor="ctr" anchorCtr="0">
          <a:noAutofit/>
        </a:bodyPr>
        <a:lstStyle/>
        <a:p>
          <a:pPr marL="0" lvl="0" indent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0" i="0" kern="1200" dirty="0">
              <a:latin typeface="Aktiv Grotesk Trial" panose="020B0504020202020204" pitchFamily="34" charset="0"/>
              <a:cs typeface="Aktiv Grotesk Trial" panose="020B0504020202020204" pitchFamily="34" charset="0"/>
            </a:rPr>
            <a:t>Text</a:t>
          </a:r>
          <a:endParaRPr lang="en-US" sz="1800" b="0" i="0" kern="1200" dirty="0">
            <a:latin typeface="Aktiv Grotesk Trial" panose="020B0504020202020204" pitchFamily="34" charset="0"/>
            <a:cs typeface="Aktiv Grotesk Trial" panose="020B0504020202020204" pitchFamily="34" charset="0"/>
          </a:endParaRPr>
        </a:p>
      </dsp:txBody>
      <dsp:txXfrm rot="10800000">
        <a:off x="364877" y="0"/>
        <a:ext cx="2663854" cy="72300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DE6B056-DB3B-1041-9BF6-5C795B6FBA08}">
      <dsp:nvSpPr>
        <dsp:cNvPr id="0" name=""/>
        <dsp:cNvSpPr/>
      </dsp:nvSpPr>
      <dsp:spPr>
        <a:xfrm rot="10800000">
          <a:off x="9209739" y="0"/>
          <a:ext cx="2312291" cy="552856"/>
        </a:xfrm>
        <a:prstGeom prst="homePlate">
          <a:avLst/>
        </a:prstGeom>
        <a:solidFill>
          <a:srgbClr val="A02DCA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002" tIns="32004" rIns="64008" bIns="32004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0" i="0" kern="1200" dirty="0">
              <a:latin typeface="Aktiv Grotesk Trial" panose="020B0504020202020204" pitchFamily="34" charset="0"/>
              <a:cs typeface="Aktiv Grotesk Trial" panose="020B0504020202020204" pitchFamily="34" charset="0"/>
            </a:rPr>
            <a:t>Text</a:t>
          </a:r>
          <a:endParaRPr lang="en-US" sz="1600" b="0" i="0" kern="1200" dirty="0">
            <a:latin typeface="Aktiv Grotesk Trial" panose="020B0504020202020204" pitchFamily="34" charset="0"/>
            <a:cs typeface="Aktiv Grotesk Trial" panose="020B0504020202020204" pitchFamily="34" charset="0"/>
          </a:endParaRPr>
        </a:p>
      </dsp:txBody>
      <dsp:txXfrm rot="10800000">
        <a:off x="9347953" y="0"/>
        <a:ext cx="2174077" cy="552856"/>
      </dsp:txXfrm>
    </dsp:sp>
    <dsp:sp modelId="{143B4E12-77CE-C74B-B28B-3979495C5085}">
      <dsp:nvSpPr>
        <dsp:cNvPr id="0" name=""/>
        <dsp:cNvSpPr/>
      </dsp:nvSpPr>
      <dsp:spPr>
        <a:xfrm rot="10800000">
          <a:off x="44" y="0"/>
          <a:ext cx="9672153" cy="552856"/>
        </a:xfrm>
        <a:prstGeom prst="chevron">
          <a:avLst/>
        </a:prstGeom>
        <a:solidFill>
          <a:srgbClr val="B459D7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002" tIns="32004" rIns="48006" bIns="32004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0" i="0" kern="1200" dirty="0">
              <a:latin typeface="Aktiv Grotesk Trial" panose="020B0504020202020204" pitchFamily="34" charset="0"/>
              <a:cs typeface="Aktiv Grotesk Trial" panose="020B0504020202020204" pitchFamily="34" charset="0"/>
            </a:rPr>
            <a:t>Text</a:t>
          </a:r>
          <a:endParaRPr lang="en-US" sz="1400" b="0" i="0" kern="1200" dirty="0">
            <a:latin typeface="Aktiv Grotesk Trial" panose="020B0504020202020204" pitchFamily="34" charset="0"/>
            <a:cs typeface="Aktiv Grotesk Trial" panose="020B0504020202020204" pitchFamily="34" charset="0"/>
          </a:endParaRPr>
        </a:p>
      </dsp:txBody>
      <dsp:txXfrm rot="10800000">
        <a:off x="276472" y="0"/>
        <a:ext cx="9119297" cy="55285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DE6B056-DB3B-1041-9BF6-5C795B6FBA08}">
      <dsp:nvSpPr>
        <dsp:cNvPr id="0" name=""/>
        <dsp:cNvSpPr/>
      </dsp:nvSpPr>
      <dsp:spPr>
        <a:xfrm rot="10800000">
          <a:off x="9209739" y="0"/>
          <a:ext cx="2312291" cy="552856"/>
        </a:xfrm>
        <a:prstGeom prst="homePlate">
          <a:avLst/>
        </a:prstGeom>
        <a:noFill/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669" tIns="37338" rIns="74676" bIns="37338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0" i="0" kern="1200" dirty="0">
              <a:latin typeface="Aktiv Grotesk Trial" panose="020B0504020202020204" pitchFamily="34" charset="0"/>
              <a:cs typeface="Aktiv Grotesk Trial" panose="020B0504020202020204" pitchFamily="34" charset="0"/>
            </a:rPr>
            <a:t>Text</a:t>
          </a:r>
          <a:endParaRPr lang="en-US" sz="1600" b="0" i="0" kern="1200" dirty="0">
            <a:latin typeface="Aktiv Grotesk Trial" panose="020B0504020202020204" pitchFamily="34" charset="0"/>
            <a:cs typeface="Aktiv Grotesk Trial" panose="020B0504020202020204" pitchFamily="34" charset="0"/>
          </a:endParaRPr>
        </a:p>
      </dsp:txBody>
      <dsp:txXfrm rot="10800000">
        <a:off x="9347953" y="0"/>
        <a:ext cx="2174077" cy="552856"/>
      </dsp:txXfrm>
    </dsp:sp>
    <dsp:sp modelId="{143B4E12-77CE-C74B-B28B-3979495C5085}">
      <dsp:nvSpPr>
        <dsp:cNvPr id="0" name=""/>
        <dsp:cNvSpPr/>
      </dsp:nvSpPr>
      <dsp:spPr>
        <a:xfrm rot="10800000">
          <a:off x="44" y="0"/>
          <a:ext cx="9672153" cy="552856"/>
        </a:xfrm>
        <a:prstGeom prst="chevron">
          <a:avLst/>
        </a:prstGeom>
        <a:solidFill>
          <a:srgbClr val="01AD4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002" tIns="32004" rIns="48006" bIns="32004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0" i="0" kern="1200" dirty="0">
              <a:latin typeface="Aktiv Grotesk Trial" panose="020B0504020202020204" pitchFamily="34" charset="0"/>
              <a:cs typeface="Aktiv Grotesk Trial" panose="020B0504020202020204" pitchFamily="34" charset="0"/>
            </a:rPr>
            <a:t>Text</a:t>
          </a:r>
          <a:endParaRPr lang="en-US" sz="1400" b="0" i="0" kern="1200" dirty="0">
            <a:latin typeface="Aktiv Grotesk Trial" panose="020B0504020202020204" pitchFamily="34" charset="0"/>
            <a:cs typeface="Aktiv Grotesk Trial" panose="020B0504020202020204" pitchFamily="34" charset="0"/>
          </a:endParaRPr>
        </a:p>
      </dsp:txBody>
      <dsp:txXfrm rot="10800000">
        <a:off x="276472" y="0"/>
        <a:ext cx="9119297" cy="552856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DE6B056-DB3B-1041-9BF6-5C795B6FBA08}">
      <dsp:nvSpPr>
        <dsp:cNvPr id="0" name=""/>
        <dsp:cNvSpPr/>
      </dsp:nvSpPr>
      <dsp:spPr>
        <a:xfrm rot="10800000">
          <a:off x="4897117" y="0"/>
          <a:ext cx="4783729" cy="552856"/>
        </a:xfrm>
        <a:prstGeom prst="homePlate">
          <a:avLst/>
        </a:prstGeom>
        <a:solidFill>
          <a:srgbClr val="A02DCA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36" tIns="42672" rIns="85344" bIns="4267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0" i="0" kern="1200" dirty="0">
              <a:latin typeface="Aktiv Grotesk Trial" panose="020B0504020202020204" pitchFamily="34" charset="0"/>
              <a:cs typeface="Aktiv Grotesk Trial" panose="020B0504020202020204" pitchFamily="34" charset="0"/>
            </a:rPr>
            <a:t>Text</a:t>
          </a:r>
          <a:endParaRPr lang="en-US" sz="2000" b="0" i="0" kern="1200" dirty="0">
            <a:latin typeface="Aktiv Grotesk Trial" panose="020B0504020202020204" pitchFamily="34" charset="0"/>
            <a:cs typeface="Aktiv Grotesk Trial" panose="020B0504020202020204" pitchFamily="34" charset="0"/>
          </a:endParaRPr>
        </a:p>
      </dsp:txBody>
      <dsp:txXfrm rot="10800000">
        <a:off x="5035331" y="0"/>
        <a:ext cx="4645515" cy="552856"/>
      </dsp:txXfrm>
    </dsp:sp>
    <dsp:sp modelId="{143B4E12-77CE-C74B-B28B-3979495C5085}">
      <dsp:nvSpPr>
        <dsp:cNvPr id="0" name=""/>
        <dsp:cNvSpPr/>
      </dsp:nvSpPr>
      <dsp:spPr>
        <a:xfrm rot="10800000">
          <a:off x="60" y="0"/>
          <a:ext cx="5853802" cy="552856"/>
        </a:xfrm>
        <a:prstGeom prst="chevron">
          <a:avLst/>
        </a:prstGeom>
        <a:solidFill>
          <a:srgbClr val="B459D7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36" tIns="42672" rIns="64008" bIns="4267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0" i="0" kern="1200" dirty="0">
              <a:latin typeface="Aktiv Grotesk Trial" panose="020B0504020202020204" pitchFamily="34" charset="0"/>
              <a:cs typeface="Aktiv Grotesk Trial" panose="020B0504020202020204" pitchFamily="34" charset="0"/>
            </a:rPr>
            <a:t>Text</a:t>
          </a:r>
          <a:endParaRPr lang="en-US" sz="1800" b="0" i="0" kern="1200" dirty="0">
            <a:latin typeface="Aktiv Grotesk Trial" panose="020B0504020202020204" pitchFamily="34" charset="0"/>
            <a:cs typeface="Aktiv Grotesk Trial" panose="020B0504020202020204" pitchFamily="34" charset="0"/>
          </a:endParaRPr>
        </a:p>
      </dsp:txBody>
      <dsp:txXfrm rot="10800000">
        <a:off x="276488" y="0"/>
        <a:ext cx="5300946" cy="55285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7">
  <dgm:title val=""/>
  <dgm:desc val=""/>
  <dgm:catLst>
    <dgm:cat type="process" pri="21000"/>
    <dgm:cat type="lis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23" srcId="2" destId="21" srcOrd="0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Node" refType="h"/>
      <dgm:constr type="w" for="ch" forName="compositeNode" refType="w"/>
      <dgm:constr type="w" for="ch" forName="hSp" refType="w" refFor="ch" refForName="compositeNode" fact="-0.035"/>
      <dgm:constr type="w" for="des" forName="simulatedConn" refType="w" refFor="ch" refForName="compositeNode" fact="0.15"/>
      <dgm:constr type="h" for="des" forName="simulatedConn" refType="w" refFor="des" refForName="simulatedConn"/>
      <dgm:constr type="h" for="des" forName="vSp1" refType="w" refFor="ch" refForName="compositeNode" fact="0.8"/>
      <dgm:constr type="h" for="des" forName="vSp2" refType="w" refFor="ch" refForName="compositeNode" fact="0.07"/>
      <dgm:constr type="w" for="ch" forName="vProcSp" refType="w" refFor="des" refForName="simulatedConn" op="equ"/>
      <dgm:constr type="h" for="ch" forName="vProcSp" refType="h" refFor="ch" refForName="compositeNode" op="equ"/>
      <dgm:constr type="w" for="ch" forName="sibTrans" refType="w" refFor="ch" refForName="compositeNode" fact="-0.08"/>
      <dgm:constr type="primFontSz" for="des" forName="parentNode" op="equ"/>
      <dgm:constr type="primFontSz" for="des" forName="childNode" op="equ"/>
    </dgm:constrLst>
    <dgm:ruleLst/>
    <dgm:forEach name="Name4" axis="ch" ptType="node">
      <dgm:layoutNode name="compositeNode">
        <dgm:varLst>
          <dgm:bulletEnabled val="1"/>
        </dgm:varLst>
        <dgm:alg type="composite"/>
        <dgm:choose name="Name5">
          <dgm:if name="Name6" func="var" arg="dir" op="equ" val="norm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l" for="ch" forName="bgRect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l" for="ch" forName="parentNode"/>
              <dgm:constr type="r" for="ch" forName="childNode" refType="r" refFor="ch" refForName="bgRect" fact="0.945"/>
              <dgm:constr type="h" for="ch" forName="childNode" refType="h" refFor="ch" refForName="bgRect" op="equ"/>
              <dgm:constr type="t" for="ch" forName="childNode"/>
              <dgm:constr type="l" for="ch" forName="childNode" refType="r" refFor="ch" refForName="parentNode"/>
            </dgm:constrLst>
          </dgm:if>
          <dgm:else name="Name7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r" for="ch" forName="bgRect" refType="w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r" for="ch" forName="parentNode" refType="w"/>
              <dgm:constr type="h" for="ch" forName="childNode" refType="h" refFor="ch" refForName="bgRect"/>
              <dgm:constr type="t" for="ch" forName="childNode"/>
              <dgm:constr type="r" for="ch" forName="childNode" refType="l" refFor="ch" refForName="parentNode"/>
              <dgm:constr type="l" for="ch" forName="childNode" refType="w" refFor="ch" refForName="bgRect" fact="0.055"/>
            </dgm:constrLst>
          </dgm:else>
        </dgm:choose>
        <dgm:ruleLst>
          <dgm:rule type="w" for="ch" forName="childNode" val="NaN" fact="NaN" max="30"/>
        </dgm:ruleLst>
        <dgm:layoutNode name="bgRect" styleLbl="node1">
          <dgm:alg type="sp"/>
          <dgm:shape xmlns:r="http://schemas.openxmlformats.org/officeDocument/2006/relationships" type="roundRect" r:blip="" zOrderOff="-1">
            <dgm:adjLst>
              <dgm:adj idx="1" val="0.05"/>
            </dgm:adjLst>
          </dgm:shape>
          <dgm:presOf axis="self"/>
          <dgm:constrLst/>
          <dgm:ruleLst/>
        </dgm:layoutNode>
        <dgm:layoutNode name="parentNode" styleLbl="node1">
          <dgm:varLst>
            <dgm:chMax val="0"/>
            <dgm:bulletEnabled val="1"/>
          </dgm:varLst>
          <dgm:presOf axis="self"/>
          <dgm:choose name="Name8">
            <dgm:if name="Name9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 hideGeom="1">
                <dgm:adjLst/>
              </dgm:shape>
              <dgm:constrLst>
                <dgm:constr type="primFontSz" val="65"/>
                <dgm:constr type="lMarg"/>
                <dgm:constr type="rMarg" refType="primFontSz" fact="0.35"/>
                <dgm:constr type="tMarg" refType="primFontSz" fact="0.27"/>
                <dgm:constr type="bMarg"/>
              </dgm:constrLst>
            </dgm:if>
            <dgm:else name="Name10">
              <dgm:alg type="tx">
                <dgm:param type="autoTxRot" val="grav"/>
                <dgm:param type="txAnchorVert" val="t"/>
                <dgm:param type="parTxLTRAlign" val="l"/>
                <dgm:param type="parTxRTLAlign" val="l"/>
              </dgm:alg>
              <dgm:shape xmlns:r="http://schemas.openxmlformats.org/officeDocument/2006/relationships" rot="90" type="rect" r:blip="" hideGeom="1">
                <dgm:adjLst/>
              </dgm:shape>
              <dgm:constrLst>
                <dgm:constr type="primFontSz" val="65"/>
                <dgm:constr type="lMarg" refType="primFontSz" fact="0.35"/>
                <dgm:constr type="rMarg"/>
                <dgm:constr type="tMarg" refType="primFontSz" fact="0.27"/>
                <dgm:constr type="bMarg"/>
              </dgm:constrLst>
            </dgm:else>
          </dgm:choose>
          <dgm:ruleLst>
            <dgm:rule type="primFontSz" val="5" fact="NaN" max="NaN"/>
          </dgm:ruleLst>
        </dgm:layoutNode>
        <dgm:choose name="Name11">
          <dgm:if name="Name12" axis="ch" ptType="node" func="cnt" op="gte" val="1">
            <dgm:layoutNode name="childNode" styleLbl="node1" moveWith="bgRect">
              <dgm:varLst>
                <dgm:bulletEnabled val="1"/>
              </dgm:varLst>
              <dgm:alg type="tx">
                <dgm:param type="parTxLTRAlign" val="l"/>
                <dgm:param type="parTxRTLAlign" val="r"/>
                <dgm:param type="txAnchorVert" val="t"/>
              </dgm:alg>
              <dgm:shape xmlns:r="http://schemas.openxmlformats.org/officeDocument/2006/relationships" type="rect" r:blip="" hideGeom="1">
                <dgm:adjLst/>
              </dgm:shape>
              <dgm:presOf axis="des" ptType="node"/>
              <dgm:constrLst>
                <dgm:constr type="primFontSz" val="65"/>
                <dgm:constr type="lMarg"/>
                <dgm:constr type="bMarg"/>
                <dgm:constr type="tMarg" refType="primFontSz" fact="0.27"/>
                <dgm:constr type="rMarg"/>
              </dgm:constrLst>
              <dgm:ruleLst>
                <dgm:rule type="prim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h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vProcSp" moveWith="bgRec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vSp1" refType="w"/>
            <dgm:constr type="w" for="ch" forName="simulatedConn" refType="w"/>
            <dgm:constr type="w" for="ch" forName="vSp2" refType="w"/>
          </dgm:constrLst>
          <dgm:ruleLst/>
          <dgm:layoutNode name="vSp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imulatedConn" styleLbl="solidFgAcc1">
            <dgm:alg type="sp"/>
            <dgm:choose name="Name15">
              <dgm:if name="Name16" func="var" arg="dir" op="equ" val="norm">
                <dgm:shape xmlns:r="http://schemas.openxmlformats.org/officeDocument/2006/relationships" rot="90" type="flowChartExtract" r:blip="">
                  <dgm:adjLst/>
                </dgm:shape>
              </dgm:if>
              <dgm:else name="Name17">
                <dgm:shape xmlns:r="http://schemas.openxmlformats.org/officeDocument/2006/relationships" rot="-90" type="flowChartExtract" r:blip="">
                  <dgm:adjLst/>
                </dgm:shape>
              </dgm:else>
            </dgm:choose>
            <dgm:presOf/>
            <dgm:constrLst/>
            <dgm:ruleLst/>
          </dgm:layoutNode>
          <dgm:layoutNode name="vSp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0">
          <a:extLst>
            <a:ext uri="{FF2B5EF4-FFF2-40B4-BE49-F238E27FC236}">
              <a16:creationId xmlns:a16="http://schemas.microsoft.com/office/drawing/2014/main" id="{809DC220-75B9-954B-48EB-ED4DB20792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g2c3d52b0882_0_73:notes">
            <a:extLst>
              <a:ext uri="{FF2B5EF4-FFF2-40B4-BE49-F238E27FC236}">
                <a16:creationId xmlns:a16="http://schemas.microsoft.com/office/drawing/2014/main" id="{F36243B0-5A76-D2EB-6121-A6983179FB6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72" name="Google Shape;272;g2c3d52b0882_0_73:notes">
            <a:extLst>
              <a:ext uri="{FF2B5EF4-FFF2-40B4-BE49-F238E27FC236}">
                <a16:creationId xmlns:a16="http://schemas.microsoft.com/office/drawing/2014/main" id="{D850CCB3-AA90-0BEB-238E-72B9E68E124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421623776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0" name="Google Shape;1330;g2c3d52b0882_0_157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331" name="Google Shape;1331;g2c3d52b0882_0_15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2decadc7f9a_0_10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7" name="Google Shape;117;g2decadc7f9a_0_1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423450919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" name="Google Shape;911;g2c3d52b0882_0_62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2" name="Google Shape;912;g2c3d52b0882_0_6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3" name="Google Shape;923;g2c3d52b0882_0_104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24" name="Google Shape;924;g2c3d52b0882_0_10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0" name="Google Shape;970;g2c3d52b0882_0_64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71" name="Google Shape;971;g2c3d52b0882_0_6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9">
          <a:extLst>
            <a:ext uri="{FF2B5EF4-FFF2-40B4-BE49-F238E27FC236}">
              <a16:creationId xmlns:a16="http://schemas.microsoft.com/office/drawing/2014/main" id="{3D5C41C0-1F06-147A-7B19-9BAFD1F776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0" name="Google Shape;970;g2c3d52b0882_0_643:notes">
            <a:extLst>
              <a:ext uri="{FF2B5EF4-FFF2-40B4-BE49-F238E27FC236}">
                <a16:creationId xmlns:a16="http://schemas.microsoft.com/office/drawing/2014/main" id="{66E13C1A-DC20-D078-6C3B-79FE8D77303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71" name="Google Shape;971;g2c3d52b0882_0_643:notes">
            <a:extLst>
              <a:ext uri="{FF2B5EF4-FFF2-40B4-BE49-F238E27FC236}">
                <a16:creationId xmlns:a16="http://schemas.microsoft.com/office/drawing/2014/main" id="{09683163-2E55-9FC0-CF8B-7154595D0EA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14601909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3">
          <a:extLst>
            <a:ext uri="{FF2B5EF4-FFF2-40B4-BE49-F238E27FC236}">
              <a16:creationId xmlns:a16="http://schemas.microsoft.com/office/drawing/2014/main" id="{F058998C-E0BB-F2F3-501E-C1E36569DB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4" name="Google Shape;1094;g2c3d52b0882_0_773:notes">
            <a:extLst>
              <a:ext uri="{FF2B5EF4-FFF2-40B4-BE49-F238E27FC236}">
                <a16:creationId xmlns:a16="http://schemas.microsoft.com/office/drawing/2014/main" id="{0CB2D91F-7736-7065-B279-10EBB5E8353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95" name="Google Shape;1095;g2c3d52b0882_0_773:notes">
            <a:extLst>
              <a:ext uri="{FF2B5EF4-FFF2-40B4-BE49-F238E27FC236}">
                <a16:creationId xmlns:a16="http://schemas.microsoft.com/office/drawing/2014/main" id="{0ACB456F-5413-ABC2-CA5C-24AF20852FF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053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0">
          <a:extLst>
            <a:ext uri="{FF2B5EF4-FFF2-40B4-BE49-F238E27FC236}">
              <a16:creationId xmlns:a16="http://schemas.microsoft.com/office/drawing/2014/main" id="{6D764B49-4853-DBDE-19D3-AC14A0F15D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g2c3d52b0882_0_73:notes">
            <a:extLst>
              <a:ext uri="{FF2B5EF4-FFF2-40B4-BE49-F238E27FC236}">
                <a16:creationId xmlns:a16="http://schemas.microsoft.com/office/drawing/2014/main" id="{A6F847AB-436F-C571-1522-033A7848D92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72" name="Google Shape;272;g2c3d52b0882_0_73:notes">
            <a:extLst>
              <a:ext uri="{FF2B5EF4-FFF2-40B4-BE49-F238E27FC236}">
                <a16:creationId xmlns:a16="http://schemas.microsoft.com/office/drawing/2014/main" id="{A11132AC-2841-F1FF-E2A8-841260DF94E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8886060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0">
          <a:extLst>
            <a:ext uri="{FF2B5EF4-FFF2-40B4-BE49-F238E27FC236}">
              <a16:creationId xmlns:a16="http://schemas.microsoft.com/office/drawing/2014/main" id="{9C45DBB3-F9A1-7491-B663-F6B16888E7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g2c3d52b0882_0_73:notes">
            <a:extLst>
              <a:ext uri="{FF2B5EF4-FFF2-40B4-BE49-F238E27FC236}">
                <a16:creationId xmlns:a16="http://schemas.microsoft.com/office/drawing/2014/main" id="{AD3B2A43-E11D-8E4A-6E99-27024B75244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72" name="Google Shape;272;g2c3d52b0882_0_73:notes">
            <a:extLst>
              <a:ext uri="{FF2B5EF4-FFF2-40B4-BE49-F238E27FC236}">
                <a16:creationId xmlns:a16="http://schemas.microsoft.com/office/drawing/2014/main" id="{19D42A7F-B72A-98B4-C75B-720A22B1191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3470460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g2c3d52b0882_0_7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272" name="Google Shape;272;g2c3d52b0882_0_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2508733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1" name="Google Shape;771;g2c3d52b0882_0_174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72" name="Google Shape;772;g2c3d52b0882_0_17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Google Shape;392;g25e4f8b61ef07dfa_34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93" name="Google Shape;393;g25e4f8b61ef07dfa_3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1" name="Google Shape;561;g2c27e28034a_1_15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62" name="Google Shape;562;g2c27e28034a_1_1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806989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7" name="Google Shape;687;g2c3d52b0882_0_34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688" name="Google Shape;688;g2c3d52b0882_0_3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3" name="Google Shape;1193;g2c3d52b0882_0_138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94" name="Google Shape;1194;g2c3d52b0882_0_13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1" userDrawn="1">
  <p:cSld name="Blank_4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Google Shape;62;p12" descr="A purple and green letters&#10;&#10;Description automatically generated"/>
          <p:cNvPicPr preferRelativeResize="0"/>
          <p:nvPr/>
        </p:nvPicPr>
        <p:blipFill rotWithShape="1">
          <a:blip r:embed="rId2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3346" y="6420701"/>
            <a:ext cx="585547" cy="258103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CBD8426-C74E-EBF9-2D89-D2E96A4CF59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-1"/>
            <a:ext cx="12192000" cy="685800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ver Slide 0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BC5620F-5FE0-6251-AC36-45FBFA0ACFA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-1"/>
            <a:ext cx="12192000" cy="6858002"/>
          </a:xfrm>
          <a:prstGeom prst="rect">
            <a:avLst/>
          </a:prstGeom>
        </p:spPr>
      </p:pic>
      <p:sp>
        <p:nvSpPr>
          <p:cNvPr id="19" name="Title 16">
            <a:extLst>
              <a:ext uri="{FF2B5EF4-FFF2-40B4-BE49-F238E27FC236}">
                <a16:creationId xmlns:a16="http://schemas.microsoft.com/office/drawing/2014/main" id="{81D39C18-511F-7872-FC9F-F4F252066F0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0" y="2766218"/>
            <a:ext cx="4986886" cy="662782"/>
          </a:xfrm>
          <a:prstGeom prst="rect">
            <a:avLst/>
          </a:prstGeom>
        </p:spPr>
        <p:txBody>
          <a:bodyPr/>
          <a:lstStyle>
            <a:lvl1pPr algn="r">
              <a:defRPr b="1" i="0">
                <a:solidFill>
                  <a:schemeClr val="bg1"/>
                </a:solidFill>
                <a:latin typeface="Aktiv Grotesk Trial XBold" panose="020B0504020202020204" pitchFamily="34" charset="0"/>
                <a:ea typeface="Aktiv Grotesk Trial XBold" panose="020B0504020202020204" pitchFamily="34" charset="0"/>
                <a:cs typeface="Aktiv Grotesk Trial XBold" panose="020B0504020202020204" pitchFamily="34" charset="0"/>
              </a:defRPr>
            </a:lvl1pPr>
          </a:lstStyle>
          <a:p>
            <a:r>
              <a:rPr lang="en-US" dirty="0"/>
              <a:t>Title Here</a:t>
            </a:r>
            <a:endParaRPr lang="x-none" dirty="0"/>
          </a:p>
        </p:txBody>
      </p:sp>
      <p:sp>
        <p:nvSpPr>
          <p:cNvPr id="20" name="Content Placeholder 19">
            <a:extLst>
              <a:ext uri="{FF2B5EF4-FFF2-40B4-BE49-F238E27FC236}">
                <a16:creationId xmlns:a16="http://schemas.microsoft.com/office/drawing/2014/main" id="{1E0DBD1E-5EDA-D826-D4A1-B587FEB12905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096018" y="3547533"/>
            <a:ext cx="4986867" cy="538164"/>
          </a:xfrm>
          <a:prstGeom prst="rect">
            <a:avLst/>
          </a:prstGeom>
        </p:spPr>
        <p:txBody>
          <a:bodyPr/>
          <a:lstStyle>
            <a:lvl1pPr marL="0" indent="0" algn="r" rtl="1">
              <a:buNone/>
              <a:defRPr b="1" i="0">
                <a:solidFill>
                  <a:schemeClr val="bg1"/>
                </a:solidFill>
                <a:latin typeface="Aktiv Grotesk Trial SemiBold" panose="020B0504020202020204" pitchFamily="34" charset="0"/>
                <a:ea typeface="Aktiv Grotesk Trial SemiBold" panose="020B0504020202020204" pitchFamily="34" charset="0"/>
                <a:cs typeface="Aktiv Grotesk Trial SemiBold" panose="020B0504020202020204" pitchFamily="34" charset="0"/>
              </a:defRPr>
            </a:lvl1pPr>
            <a:lvl2pPr marL="457200" indent="0" algn="r">
              <a:buNone/>
              <a:defRPr/>
            </a:lvl2pPr>
            <a:lvl3pPr marL="914400" indent="0" algn="r">
              <a:buNone/>
              <a:defRPr/>
            </a:lvl3pPr>
            <a:lvl4pPr marL="1371600" indent="0" algn="r">
              <a:buNone/>
              <a:defRPr/>
            </a:lvl4pPr>
            <a:lvl5pPr marL="1828800" indent="0" algn="r">
              <a:buNone/>
              <a:defRPr/>
            </a:lvl5pPr>
          </a:lstStyle>
          <a:p>
            <a:pPr lvl="0"/>
            <a:r>
              <a:rPr lang="en-US" dirty="0"/>
              <a:t>Subtitle Here</a:t>
            </a: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5901329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840A48B-D944-746B-97FE-BCBE6C86FF21}"/>
              </a:ext>
            </a:extLst>
          </p:cNvPr>
          <p:cNvSpPr/>
          <p:nvPr userDrawn="1"/>
        </p:nvSpPr>
        <p:spPr>
          <a:xfrm>
            <a:off x="4053840" y="0"/>
            <a:ext cx="4086860" cy="16154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A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96CB800-3487-9FF3-B7CA-758B8D3E7B3B}"/>
              </a:ext>
            </a:extLst>
          </p:cNvPr>
          <p:cNvSpPr/>
          <p:nvPr userDrawn="1"/>
        </p:nvSpPr>
        <p:spPr>
          <a:xfrm>
            <a:off x="4053840" y="3890075"/>
            <a:ext cx="4086860" cy="1615440"/>
          </a:xfrm>
          <a:prstGeom prst="rect">
            <a:avLst/>
          </a:prstGeom>
          <a:solidFill>
            <a:srgbClr val="A02DC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A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E1D5C5A-2AD1-5130-7002-4393FC8E9D5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-1"/>
            <a:ext cx="12192000" cy="6858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71044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4" userDrawn="1">
  <p:cSld name="Blank_4"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55C8B638-04BB-2C0B-0DD3-596BC209A102}"/>
              </a:ext>
            </a:extLst>
          </p:cNvPr>
          <p:cNvSpPr/>
          <p:nvPr userDrawn="1"/>
        </p:nvSpPr>
        <p:spPr>
          <a:xfrm>
            <a:off x="128337" y="127792"/>
            <a:ext cx="6176210" cy="8983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A" dirty="0"/>
              <a:t>]]</a:t>
            </a:r>
          </a:p>
        </p:txBody>
      </p:sp>
      <p:pic>
        <p:nvPicPr>
          <p:cNvPr id="2" name="Google Shape;62;p12" descr="A purple and green letters&#10;&#10;Description automatically generated">
            <a:extLst>
              <a:ext uri="{FF2B5EF4-FFF2-40B4-BE49-F238E27FC236}">
                <a16:creationId xmlns:a16="http://schemas.microsoft.com/office/drawing/2014/main" id="{70DDDE92-CAFF-E690-FFD4-5212EE111E05}"/>
              </a:ext>
            </a:extLst>
          </p:cNvPr>
          <p:cNvPicPr preferRelativeResize="0"/>
          <p:nvPr userDrawn="1"/>
        </p:nvPicPr>
        <p:blipFill rotWithShape="1">
          <a:blip r:embed="rId2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3346" y="6420701"/>
            <a:ext cx="585547" cy="258103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7B6AFC2-5709-C93D-AE94-43C125BDCDA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-1"/>
            <a:ext cx="12192000" cy="6858002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1345ABD1-71C6-9A12-2313-98CBB881D3A3}"/>
              </a:ext>
            </a:extLst>
          </p:cNvPr>
          <p:cNvSpPr/>
          <p:nvPr userDrawn="1"/>
        </p:nvSpPr>
        <p:spPr>
          <a:xfrm>
            <a:off x="128337" y="5780446"/>
            <a:ext cx="6176210" cy="8983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A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E00E7A9-4CC0-9ACF-8B18-EAF0243B8F4E}"/>
              </a:ext>
            </a:extLst>
          </p:cNvPr>
          <p:cNvSpPr/>
          <p:nvPr userDrawn="1"/>
        </p:nvSpPr>
        <p:spPr>
          <a:xfrm>
            <a:off x="128337" y="85434"/>
            <a:ext cx="6176210" cy="8983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A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B3803C1-9C95-E83B-8BC5-B566C27C369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flipV="1">
            <a:off x="1229046" y="363733"/>
            <a:ext cx="4391298" cy="34176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007FDF5-A069-5003-99AE-6D2E1ED7BCD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334572" y="273282"/>
            <a:ext cx="663445" cy="46721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5" userDrawn="1">
  <p:cSld name="Blank_5"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oogle Shape;62;p12" descr="A purple and green letters&#10;&#10;Description automatically generated">
            <a:extLst>
              <a:ext uri="{FF2B5EF4-FFF2-40B4-BE49-F238E27FC236}">
                <a16:creationId xmlns:a16="http://schemas.microsoft.com/office/drawing/2014/main" id="{776E360E-57CC-618F-B8D3-D2E3A86BD9DD}"/>
              </a:ext>
            </a:extLst>
          </p:cNvPr>
          <p:cNvPicPr preferRelativeResize="0"/>
          <p:nvPr userDrawn="1"/>
        </p:nvPicPr>
        <p:blipFill rotWithShape="1">
          <a:blip r:embed="rId2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3346" y="6420701"/>
            <a:ext cx="585547" cy="25810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/>
          <p:nvPr/>
        </p:nvSpPr>
        <p:spPr>
          <a:xfrm>
            <a:off x="0" y="25400"/>
            <a:ext cx="12192000" cy="15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009F8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1" name="Google Shape;11;p1"/>
          <p:cNvSpPr txBox="1"/>
          <p:nvPr/>
        </p:nvSpPr>
        <p:spPr>
          <a:xfrm>
            <a:off x="0" y="25400"/>
            <a:ext cx="12192000" cy="15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009F8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8" name="HeaderRightsWATCHMark"/>
          <p:cNvSpPr txBox="1"/>
          <p:nvPr userDrawn="1"/>
        </p:nvSpPr>
        <p:spPr>
          <a:xfrm>
            <a:off x="0" y="25400"/>
            <a:ext cx="12192000" cy="153888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algn="ctr"/>
            <a:endParaRPr lang="en-US" sz="1000">
              <a:solidFill>
                <a:srgbClr val="009F80"/>
              </a:solidFill>
              <a:latin typeface="Verdana" panose="020B0604030504040204" pitchFamily="34" charset="0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8" r:id="rId1"/>
    <p:sldLayoutId id="2147483687" r:id="rId2"/>
    <p:sldLayoutId id="2147483688" r:id="rId3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3"/>
          <p:cNvSpPr txBox="1"/>
          <p:nvPr/>
        </p:nvSpPr>
        <p:spPr>
          <a:xfrm>
            <a:off x="0" y="25400"/>
            <a:ext cx="12192000" cy="15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009F8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66" name="Google Shape;66;p13"/>
          <p:cNvSpPr txBox="1"/>
          <p:nvPr/>
        </p:nvSpPr>
        <p:spPr>
          <a:xfrm>
            <a:off x="0" y="25400"/>
            <a:ext cx="12192000" cy="15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009F8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8" name="HeaderRightsWATCHMark"/>
          <p:cNvSpPr txBox="1"/>
          <p:nvPr userDrawn="1"/>
        </p:nvSpPr>
        <p:spPr>
          <a:xfrm>
            <a:off x="0" y="25400"/>
            <a:ext cx="12192000" cy="153888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algn="ctr"/>
            <a:endParaRPr lang="en-US" sz="1000">
              <a:solidFill>
                <a:srgbClr val="009F80"/>
              </a:solidFill>
              <a:latin typeface="Verdana" panose="020B0604030504040204" pitchFamily="34" charset="0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9" r:id="rId1"/>
    <p:sldLayoutId id="2147483670" r:id="rId2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5.xml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12" Type="http://schemas.microsoft.com/office/2007/relationships/diagramDrawing" Target="../diagrams/drawing5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4.xml"/><Relationship Id="rId11" Type="http://schemas.openxmlformats.org/officeDocument/2006/relationships/diagramColors" Target="../diagrams/colors5.xml"/><Relationship Id="rId5" Type="http://schemas.openxmlformats.org/officeDocument/2006/relationships/diagramQuickStyle" Target="../diagrams/quickStyle4.xml"/><Relationship Id="rId10" Type="http://schemas.openxmlformats.org/officeDocument/2006/relationships/diagramQuickStyle" Target="../diagrams/quickStyle5.xml"/><Relationship Id="rId4" Type="http://schemas.openxmlformats.org/officeDocument/2006/relationships/diagramLayout" Target="../diagrams/layout4.xml"/><Relationship Id="rId9" Type="http://schemas.openxmlformats.org/officeDocument/2006/relationships/diagramLayout" Target="../diagrams/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.png"/><Relationship Id="rId4" Type="http://schemas.openxmlformats.org/officeDocument/2006/relationships/image" Target="../media/image11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869A1D8-0552-1D86-A1D4-084D89BA6F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SA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4F744AD6-C480-59DA-A66A-C2E830E97FFF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SA"/>
          </a:p>
        </p:txBody>
      </p:sp>
    </p:spTree>
    <p:extLst>
      <p:ext uri="{BB962C8B-B14F-4D97-AF65-F5344CB8AC3E}">
        <p14:creationId xmlns:p14="http://schemas.microsoft.com/office/powerpoint/2010/main" val="32187408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6195A05-34EE-ECAC-548E-841CB43C374E}"/>
              </a:ext>
            </a:extLst>
          </p:cNvPr>
          <p:cNvSpPr txBox="1"/>
          <p:nvPr/>
        </p:nvSpPr>
        <p:spPr>
          <a:xfrm>
            <a:off x="8107680" y="405411"/>
            <a:ext cx="374935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R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</a:pPr>
            <a:r>
              <a:rPr lang="ar-SA" sz="2400" b="1" dirty="0">
                <a:solidFill>
                  <a:srgbClr val="8A3CBE"/>
                </a:solidFill>
                <a:latin typeface="Aktiv Grotesk Trial XBold" panose="020B0504020202020204" pitchFamily="34" charset="0"/>
                <a:ea typeface="Aktiv Grotesk Trial XBold" panose="020B0504020202020204" pitchFamily="34" charset="0"/>
                <a:cs typeface="Aktiv Grotesk Trial XBold" panose="020B0504020202020204" pitchFamily="34" charset="0"/>
                <a:sym typeface="Roboto"/>
              </a:rPr>
              <a:t>عنوان </a:t>
            </a:r>
            <a:r>
              <a:rPr lang="ar-SA" sz="2400" b="1" dirty="0">
                <a:solidFill>
                  <a:srgbClr val="A02DCA"/>
                </a:solidFill>
                <a:latin typeface="Aktiv Grotesk Trial XBold" panose="020B0504020202020204" pitchFamily="34" charset="0"/>
                <a:ea typeface="Aktiv Grotesk Trial XBold" panose="020B0504020202020204" pitchFamily="34" charset="0"/>
                <a:cs typeface="Aktiv Grotesk Trial XBold" panose="020B0504020202020204" pitchFamily="34" charset="0"/>
                <a:sym typeface="Roboto"/>
              </a:rPr>
              <a:t>الموضوع</a:t>
            </a:r>
            <a:endParaRPr lang="en-SA" sz="2400" b="1" dirty="0">
              <a:solidFill>
                <a:srgbClr val="A02DCA"/>
              </a:solidFill>
              <a:latin typeface="Aktiv Grotesk Trial XBold" panose="020B0504020202020204" pitchFamily="34" charset="0"/>
              <a:ea typeface="Aktiv Grotesk Trial XBold" panose="020B0504020202020204" pitchFamily="34" charset="0"/>
              <a:cs typeface="Aktiv Grotesk Trial XBold" panose="020B0504020202020204" pitchFamily="34" charset="0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81DC2D0D-1D00-35A8-8687-76F4464CBB44}"/>
              </a:ext>
            </a:extLst>
          </p:cNvPr>
          <p:cNvCxnSpPr>
            <a:cxnSpLocks/>
          </p:cNvCxnSpPr>
          <p:nvPr/>
        </p:nvCxnSpPr>
        <p:spPr>
          <a:xfrm>
            <a:off x="334963" y="989330"/>
            <a:ext cx="5523970" cy="0"/>
          </a:xfrm>
          <a:prstGeom prst="line">
            <a:avLst/>
          </a:prstGeom>
          <a:ln w="19050">
            <a:solidFill>
              <a:srgbClr val="A02D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DE69D6A-431C-ED3F-B5B8-F7D967852DB5}"/>
              </a:ext>
            </a:extLst>
          </p:cNvPr>
          <p:cNvCxnSpPr>
            <a:cxnSpLocks/>
          </p:cNvCxnSpPr>
          <p:nvPr/>
        </p:nvCxnSpPr>
        <p:spPr>
          <a:xfrm>
            <a:off x="5708493" y="989330"/>
            <a:ext cx="6148545" cy="0"/>
          </a:xfrm>
          <a:prstGeom prst="line">
            <a:avLst/>
          </a:prstGeom>
          <a:ln w="19050">
            <a:solidFill>
              <a:srgbClr val="01AD41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E5095EB7-95E8-3418-A517-90231F397E6D}"/>
              </a:ext>
            </a:extLst>
          </p:cNvPr>
          <p:cNvSpPr txBox="1"/>
          <p:nvPr/>
        </p:nvSpPr>
        <p:spPr>
          <a:xfrm>
            <a:off x="11546252" y="6475511"/>
            <a:ext cx="310468" cy="246221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marR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</a:pPr>
            <a:fld id="{00000000-1234-1234-1234-123412341234}" type="slidenum">
              <a:rPr lang="en-US" sz="1000" b="1" smtClean="0">
                <a:solidFill>
                  <a:schemeClr val="tx1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pPr marR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</a:pPr>
              <a:t>10</a:t>
            </a:fld>
            <a:endParaRPr lang="en-SA" sz="1000" dirty="0">
              <a:solidFill>
                <a:schemeClr val="tx1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1F19ECF-C8F7-71FE-0840-62267985CE4B}"/>
              </a:ext>
            </a:extLst>
          </p:cNvPr>
          <p:cNvSpPr/>
          <p:nvPr/>
        </p:nvSpPr>
        <p:spPr>
          <a:xfrm>
            <a:off x="334963" y="916179"/>
            <a:ext cx="11521757" cy="484389"/>
          </a:xfrm>
          <a:prstGeom prst="rect">
            <a:avLst/>
          </a:prstGeom>
          <a:solidFill>
            <a:srgbClr val="32AAB0"/>
          </a:solidFill>
          <a:ln w="158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1200" u="none" strike="noStrike" cap="none" dirty="0">
                <a:solidFill>
                  <a:schemeClr val="bg1"/>
                </a:solidFill>
                <a:effectLst/>
                <a:latin typeface="Aktiv Grotesk Trial Medium" panose="020B0504020202020204" pitchFamily="34" charset="0"/>
                <a:ea typeface="+mn-ea"/>
                <a:cs typeface="Aktiv Grotesk Trial Medium" panose="020B0504020202020204" pitchFamily="34" charset="0"/>
                <a:sym typeface="Arial"/>
              </a:rPr>
              <a:t>هذه الجملة مجرد مثال لشكل النص المستخدم.</a:t>
            </a:r>
            <a:endParaRPr lang="en-SA" sz="1200" dirty="0">
              <a:solidFill>
                <a:schemeClr val="bg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599A992-E78E-1275-FA55-37C97257A523}"/>
              </a:ext>
            </a:extLst>
          </p:cNvPr>
          <p:cNvSpPr/>
          <p:nvPr/>
        </p:nvSpPr>
        <p:spPr>
          <a:xfrm>
            <a:off x="334963" y="1856350"/>
            <a:ext cx="11521757" cy="1422044"/>
          </a:xfrm>
          <a:prstGeom prst="rect">
            <a:avLst/>
          </a:prstGeom>
          <a:noFill/>
          <a:ln w="12700">
            <a:solidFill>
              <a:srgbClr val="B459D7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</a:pPr>
            <a:endParaRPr lang="en-SA" dirty="0">
              <a:solidFill>
                <a:schemeClr val="tx1">
                  <a:lumMod val="65000"/>
                  <a:lumOff val="35000"/>
                </a:schemeClr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E8AA12A-8A97-6C04-098C-BBA4ADE72D9F}"/>
              </a:ext>
            </a:extLst>
          </p:cNvPr>
          <p:cNvSpPr/>
          <p:nvPr/>
        </p:nvSpPr>
        <p:spPr>
          <a:xfrm>
            <a:off x="8024996" y="1566935"/>
            <a:ext cx="3826658" cy="289412"/>
          </a:xfrm>
          <a:prstGeom prst="rect">
            <a:avLst/>
          </a:prstGeom>
          <a:solidFill>
            <a:srgbClr val="B459D7"/>
          </a:solidFill>
          <a:ln>
            <a:solidFill>
              <a:srgbClr val="B459D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bIns="36000" rtlCol="0" anchor="ctr"/>
          <a:lstStyle/>
          <a:p>
            <a:pPr algn="ctr"/>
            <a:r>
              <a:rPr lang="ar-SA" sz="1600" u="none" strike="noStrike" cap="none" dirty="0">
                <a:solidFill>
                  <a:schemeClr val="bg1"/>
                </a:solidFill>
                <a:effectLst/>
                <a:latin typeface="Aktiv Grotesk Trial Medium" panose="020B0504020202020204" pitchFamily="34" charset="0"/>
                <a:ea typeface="+mn-ea"/>
                <a:cs typeface="Aktiv Grotesk Trial Medium" panose="020B0504020202020204" pitchFamily="34" charset="0"/>
                <a:sym typeface="Arial"/>
              </a:rPr>
              <a:t>البرنامج</a:t>
            </a:r>
            <a:endParaRPr lang="en-SA" sz="1600" dirty="0">
              <a:solidFill>
                <a:schemeClr val="bg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8FA1062-6E36-D30D-C865-E227D301AF6D}"/>
              </a:ext>
            </a:extLst>
          </p:cNvPr>
          <p:cNvSpPr/>
          <p:nvPr/>
        </p:nvSpPr>
        <p:spPr>
          <a:xfrm>
            <a:off x="8973312" y="1954557"/>
            <a:ext cx="2771272" cy="356873"/>
          </a:xfrm>
          <a:prstGeom prst="rect">
            <a:avLst/>
          </a:prstGeom>
          <a:noFill/>
          <a:ln w="12700">
            <a:solidFill>
              <a:srgbClr val="B459D7"/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:36</a:t>
            </a:r>
            <a:r>
              <a:rPr lang="ar-SA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ktiv Grotesk Trial" panose="020B0504020202020204" pitchFamily="34" charset="0"/>
                <a:cs typeface="Aktiv Grotesk Trial" panose="020B0504020202020204" pitchFamily="34" charset="0"/>
              </a:rPr>
              <a:t>الجملة مجرد مثال لشكل النص المستخدم.</a:t>
            </a:r>
            <a:endParaRPr lang="en-SA" sz="1000" dirty="0">
              <a:solidFill>
                <a:schemeClr val="tx1">
                  <a:lumMod val="65000"/>
                  <a:lumOff val="35000"/>
                </a:schemeClr>
              </a:solidFill>
              <a:latin typeface="Aktiv Grotesk Trial" panose="020B0504020202020204" pitchFamily="34" charset="0"/>
              <a:cs typeface="Aktiv Grotesk Trial" panose="020B0504020202020204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91C87BD-61F6-366C-735B-F414737784B4}"/>
              </a:ext>
            </a:extLst>
          </p:cNvPr>
          <p:cNvSpPr/>
          <p:nvPr/>
        </p:nvSpPr>
        <p:spPr>
          <a:xfrm>
            <a:off x="8973312" y="2393469"/>
            <a:ext cx="2771272" cy="356873"/>
          </a:xfrm>
          <a:prstGeom prst="rect">
            <a:avLst/>
          </a:prstGeom>
          <a:noFill/>
          <a:ln w="12700">
            <a:solidFill>
              <a:srgbClr val="B459D7"/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:6</a:t>
            </a:r>
            <a:r>
              <a:rPr lang="ar-SA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ktiv Grotesk Trial" panose="020B0504020202020204" pitchFamily="34" charset="0"/>
                <a:cs typeface="Aktiv Grotesk Trial" panose="020B0504020202020204" pitchFamily="34" charset="0"/>
              </a:rPr>
              <a:t>الجملة مجرد مثال لشكل النص المستخدم.</a:t>
            </a:r>
            <a:endParaRPr lang="en-SA" sz="1100" dirty="0">
              <a:solidFill>
                <a:schemeClr val="tx1">
                  <a:lumMod val="65000"/>
                  <a:lumOff val="35000"/>
                </a:schemeClr>
              </a:solidFill>
              <a:latin typeface="Aktiv Grotesk Trial" panose="020B0504020202020204" pitchFamily="34" charset="0"/>
              <a:cs typeface="Aktiv Grotesk Trial" panose="020B0504020202020204" pitchFamily="34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380DB14-5B8D-EACF-8D41-34AD28ED41ED}"/>
              </a:ext>
            </a:extLst>
          </p:cNvPr>
          <p:cNvSpPr/>
          <p:nvPr/>
        </p:nvSpPr>
        <p:spPr>
          <a:xfrm>
            <a:off x="8973312" y="2832381"/>
            <a:ext cx="2771272" cy="356873"/>
          </a:xfrm>
          <a:prstGeom prst="rect">
            <a:avLst/>
          </a:prstGeom>
          <a:noFill/>
          <a:ln w="12700">
            <a:solidFill>
              <a:srgbClr val="B459D7"/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:31</a:t>
            </a:r>
            <a:r>
              <a:rPr lang="ar-SA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ktiv Grotesk Trial" panose="020B0504020202020204" pitchFamily="34" charset="0"/>
                <a:cs typeface="Aktiv Grotesk Trial" panose="020B0504020202020204" pitchFamily="34" charset="0"/>
              </a:rPr>
              <a:t>الجملة مجرد مثال لشكل النص المستخدم.</a:t>
            </a:r>
            <a:endParaRPr lang="en-SA" sz="1000" dirty="0">
              <a:solidFill>
                <a:schemeClr val="tx1">
                  <a:lumMod val="65000"/>
                  <a:lumOff val="35000"/>
                </a:schemeClr>
              </a:solidFill>
              <a:latin typeface="Aktiv Grotesk Trial" panose="020B0504020202020204" pitchFamily="34" charset="0"/>
              <a:cs typeface="Aktiv Grotesk Trial" panose="020B0504020202020204" pitchFamily="34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DCC52C1D-D6C1-C028-F5D6-600925E16D24}"/>
              </a:ext>
            </a:extLst>
          </p:cNvPr>
          <p:cNvSpPr/>
          <p:nvPr/>
        </p:nvSpPr>
        <p:spPr>
          <a:xfrm>
            <a:off x="6144768" y="1954557"/>
            <a:ext cx="2771272" cy="356873"/>
          </a:xfrm>
          <a:prstGeom prst="rect">
            <a:avLst/>
          </a:prstGeom>
          <a:noFill/>
          <a:ln w="12700">
            <a:solidFill>
              <a:srgbClr val="B459D7"/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:4</a:t>
            </a:r>
            <a:r>
              <a:rPr lang="ar-SA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ktiv Grotesk Trial" panose="020B0504020202020204" pitchFamily="34" charset="0"/>
                <a:cs typeface="Aktiv Grotesk Trial" panose="020B0504020202020204" pitchFamily="34" charset="0"/>
              </a:rPr>
              <a:t>الجملة مجرد مثال لشكل النص المستخدم.</a:t>
            </a:r>
            <a:endParaRPr lang="en-SA" sz="1000" dirty="0">
              <a:solidFill>
                <a:schemeClr val="tx1">
                  <a:lumMod val="65000"/>
                  <a:lumOff val="35000"/>
                </a:schemeClr>
              </a:solidFill>
              <a:latin typeface="Aktiv Grotesk Trial" panose="020B0504020202020204" pitchFamily="34" charset="0"/>
              <a:cs typeface="Aktiv Grotesk Trial" panose="020B0504020202020204" pitchFamily="34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FBA90AE1-0B6B-E4B9-68F8-A405B3ED0490}"/>
              </a:ext>
            </a:extLst>
          </p:cNvPr>
          <p:cNvSpPr/>
          <p:nvPr/>
        </p:nvSpPr>
        <p:spPr>
          <a:xfrm>
            <a:off x="6144768" y="2393469"/>
            <a:ext cx="2771272" cy="356873"/>
          </a:xfrm>
          <a:prstGeom prst="rect">
            <a:avLst/>
          </a:prstGeom>
          <a:noFill/>
          <a:ln w="12700">
            <a:solidFill>
              <a:srgbClr val="B459D7"/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:8</a:t>
            </a:r>
            <a:r>
              <a:rPr lang="ar-SA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ktiv Grotesk Trial" panose="020B0504020202020204" pitchFamily="34" charset="0"/>
                <a:cs typeface="Aktiv Grotesk Trial" panose="020B0504020202020204" pitchFamily="34" charset="0"/>
              </a:rPr>
              <a:t>الجملة مجرد مثال لشكل النص المستخدم.</a:t>
            </a:r>
            <a:endParaRPr lang="en-SA" sz="1000" dirty="0">
              <a:solidFill>
                <a:schemeClr val="tx1">
                  <a:lumMod val="65000"/>
                  <a:lumOff val="35000"/>
                </a:schemeClr>
              </a:solidFill>
              <a:latin typeface="Aktiv Grotesk Trial" panose="020B0504020202020204" pitchFamily="34" charset="0"/>
              <a:cs typeface="Aktiv Grotesk Trial" panose="020B0504020202020204" pitchFamily="34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9A0F19DC-F23A-820C-5E82-4F7438E12584}"/>
              </a:ext>
            </a:extLst>
          </p:cNvPr>
          <p:cNvSpPr/>
          <p:nvPr/>
        </p:nvSpPr>
        <p:spPr>
          <a:xfrm>
            <a:off x="6144768" y="2832381"/>
            <a:ext cx="2771272" cy="356873"/>
          </a:xfrm>
          <a:prstGeom prst="rect">
            <a:avLst/>
          </a:prstGeom>
          <a:noFill/>
          <a:ln w="12700">
            <a:solidFill>
              <a:srgbClr val="B459D7"/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:14</a:t>
            </a:r>
            <a:r>
              <a:rPr lang="ar-SA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ktiv Grotesk Trial" panose="020B0504020202020204" pitchFamily="34" charset="0"/>
                <a:cs typeface="Aktiv Grotesk Trial" panose="020B0504020202020204" pitchFamily="34" charset="0"/>
              </a:rPr>
              <a:t>الجملة مجرد مثال لشكل النص المستخدم.</a:t>
            </a:r>
            <a:endParaRPr lang="en-SA" sz="1000" dirty="0">
              <a:solidFill>
                <a:schemeClr val="tx1">
                  <a:lumMod val="65000"/>
                  <a:lumOff val="35000"/>
                </a:schemeClr>
              </a:solidFill>
              <a:latin typeface="Aktiv Grotesk Trial" panose="020B0504020202020204" pitchFamily="34" charset="0"/>
              <a:cs typeface="Aktiv Grotesk Trial" panose="020B0504020202020204" pitchFamily="34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6772492-5427-A867-00AE-AC8E52C2FB3A}"/>
              </a:ext>
            </a:extLst>
          </p:cNvPr>
          <p:cNvSpPr/>
          <p:nvPr/>
        </p:nvSpPr>
        <p:spPr>
          <a:xfrm>
            <a:off x="3267456" y="1954557"/>
            <a:ext cx="2771272" cy="356873"/>
          </a:xfrm>
          <a:prstGeom prst="rect">
            <a:avLst/>
          </a:prstGeom>
          <a:noFill/>
          <a:ln w="12700">
            <a:solidFill>
              <a:srgbClr val="B459D7"/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:5</a:t>
            </a:r>
            <a:r>
              <a:rPr lang="ar-SA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ktiv Grotesk Trial" panose="020B0504020202020204" pitchFamily="34" charset="0"/>
                <a:cs typeface="Aktiv Grotesk Trial" panose="020B0504020202020204" pitchFamily="34" charset="0"/>
              </a:rPr>
              <a:t>الجملة مجرد مثال لشكل النص المستخدم.</a:t>
            </a:r>
            <a:endParaRPr lang="en-SA" sz="1000" dirty="0">
              <a:solidFill>
                <a:schemeClr val="tx1">
                  <a:lumMod val="65000"/>
                  <a:lumOff val="35000"/>
                </a:schemeClr>
              </a:solidFill>
              <a:latin typeface="Aktiv Grotesk Trial" panose="020B0504020202020204" pitchFamily="34" charset="0"/>
              <a:cs typeface="Aktiv Grotesk Trial" panose="020B0504020202020204" pitchFamily="34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C5E35330-A9A3-CE07-0DEE-943786B49700}"/>
              </a:ext>
            </a:extLst>
          </p:cNvPr>
          <p:cNvSpPr/>
          <p:nvPr/>
        </p:nvSpPr>
        <p:spPr>
          <a:xfrm>
            <a:off x="3267456" y="2393469"/>
            <a:ext cx="2771272" cy="356873"/>
          </a:xfrm>
          <a:prstGeom prst="rect">
            <a:avLst/>
          </a:prstGeom>
          <a:noFill/>
          <a:ln w="12700">
            <a:solidFill>
              <a:srgbClr val="B459D7"/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:51</a:t>
            </a:r>
            <a:r>
              <a:rPr lang="ar-SA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ktiv Grotesk Trial" panose="020B0504020202020204" pitchFamily="34" charset="0"/>
                <a:cs typeface="Aktiv Grotesk Trial" panose="020B0504020202020204" pitchFamily="34" charset="0"/>
              </a:rPr>
              <a:t>الجملة مجرد مثال لشكل النص المستخدم.</a:t>
            </a:r>
            <a:endParaRPr lang="en-SA" sz="1000" dirty="0">
              <a:solidFill>
                <a:schemeClr val="tx1">
                  <a:lumMod val="65000"/>
                  <a:lumOff val="35000"/>
                </a:schemeClr>
              </a:solidFill>
              <a:latin typeface="Aktiv Grotesk Trial" panose="020B0504020202020204" pitchFamily="34" charset="0"/>
              <a:cs typeface="Aktiv Grotesk Trial" panose="020B0504020202020204" pitchFamily="34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1B6B475E-511B-5DDC-B40F-9D73F4026471}"/>
              </a:ext>
            </a:extLst>
          </p:cNvPr>
          <p:cNvSpPr/>
          <p:nvPr/>
        </p:nvSpPr>
        <p:spPr>
          <a:xfrm>
            <a:off x="3267456" y="2832381"/>
            <a:ext cx="2771272" cy="356873"/>
          </a:xfrm>
          <a:prstGeom prst="rect">
            <a:avLst/>
          </a:prstGeom>
          <a:noFill/>
          <a:ln w="12700">
            <a:solidFill>
              <a:srgbClr val="B459D7"/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 :250</a:t>
            </a:r>
            <a:r>
              <a:rPr lang="ar-SA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ktiv Grotesk Trial" panose="020B0504020202020204" pitchFamily="34" charset="0"/>
                <a:cs typeface="Aktiv Grotesk Trial" panose="020B0504020202020204" pitchFamily="34" charset="0"/>
              </a:rPr>
              <a:t>الجملة مجرد مثال لشكل النص المستخدم.</a:t>
            </a:r>
            <a:endParaRPr lang="en-SA" sz="1000" dirty="0">
              <a:solidFill>
                <a:schemeClr val="tx1">
                  <a:lumMod val="65000"/>
                  <a:lumOff val="35000"/>
                </a:schemeClr>
              </a:solidFill>
              <a:latin typeface="Aktiv Grotesk Trial" panose="020B0504020202020204" pitchFamily="34" charset="0"/>
              <a:cs typeface="Aktiv Grotesk Trial" panose="020B0504020202020204" pitchFamily="34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C0BABA51-B4BD-EBD0-3D56-D7F42AF5C29B}"/>
              </a:ext>
            </a:extLst>
          </p:cNvPr>
          <p:cNvSpPr/>
          <p:nvPr/>
        </p:nvSpPr>
        <p:spPr>
          <a:xfrm>
            <a:off x="438912" y="1954557"/>
            <a:ext cx="2771272" cy="1234697"/>
          </a:xfrm>
          <a:prstGeom prst="rect">
            <a:avLst/>
          </a:prstGeom>
          <a:noFill/>
          <a:ln w="12700">
            <a:solidFill>
              <a:srgbClr val="B459D7"/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ktiv Grotesk Trial" panose="020B0504020202020204" pitchFamily="34" charset="0"/>
                <a:cs typeface="Aktiv Grotesk Trial" panose="020B0504020202020204" pitchFamily="34" charset="0"/>
              </a:rPr>
              <a:t>الجملة مجرد مثال لشكل النص المستخدم.</a:t>
            </a:r>
            <a:endParaRPr lang="en-SA" sz="1000" dirty="0">
              <a:solidFill>
                <a:schemeClr val="tx1">
                  <a:lumMod val="65000"/>
                  <a:lumOff val="35000"/>
                </a:schemeClr>
              </a:solidFill>
              <a:latin typeface="Aktiv Grotesk Trial" panose="020B0504020202020204" pitchFamily="34" charset="0"/>
              <a:cs typeface="Aktiv Grotesk Trial" panose="020B0504020202020204" pitchFamily="34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557172C2-8FAD-39A5-1E28-B29FBCF73958}"/>
              </a:ext>
            </a:extLst>
          </p:cNvPr>
          <p:cNvSpPr/>
          <p:nvPr/>
        </p:nvSpPr>
        <p:spPr>
          <a:xfrm>
            <a:off x="8024996" y="3476102"/>
            <a:ext cx="3826658" cy="289412"/>
          </a:xfrm>
          <a:prstGeom prst="rect">
            <a:avLst/>
          </a:prstGeom>
          <a:solidFill>
            <a:srgbClr val="B459D7"/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bIns="36000" rtlCol="0" anchor="ctr"/>
          <a:lstStyle/>
          <a:p>
            <a:pPr algn="ctr"/>
            <a:r>
              <a:rPr lang="ar-SA" sz="1600" u="none" strike="noStrike" cap="none" dirty="0">
                <a:solidFill>
                  <a:schemeClr val="bg1"/>
                </a:solidFill>
                <a:effectLst/>
                <a:latin typeface="Aktiv Grotesk Trial Medium" panose="020B0504020202020204" pitchFamily="34" charset="0"/>
                <a:ea typeface="+mn-ea"/>
                <a:cs typeface="Aktiv Grotesk Trial Medium" panose="020B0504020202020204" pitchFamily="34" charset="0"/>
                <a:sym typeface="Arial"/>
              </a:rPr>
              <a:t>البرنامج</a:t>
            </a:r>
            <a:endParaRPr lang="en-SA" sz="1600" dirty="0">
              <a:solidFill>
                <a:schemeClr val="bg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00204FF6-23FA-A6C0-3E20-382A843EAF59}"/>
              </a:ext>
            </a:extLst>
          </p:cNvPr>
          <p:cNvSpPr/>
          <p:nvPr/>
        </p:nvSpPr>
        <p:spPr>
          <a:xfrm>
            <a:off x="8024996" y="4156574"/>
            <a:ext cx="3831724" cy="2120069"/>
          </a:xfrm>
          <a:prstGeom prst="rect">
            <a:avLst/>
          </a:prstGeom>
          <a:noFill/>
          <a:ln w="19050">
            <a:solidFill>
              <a:srgbClr val="98E0E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</a:pPr>
            <a:endParaRPr lang="en-SA" sz="1400" dirty="0">
              <a:solidFill>
                <a:schemeClr val="bg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0C8B7BCC-97B9-243D-B99A-1C2D65BEC2CF}"/>
              </a:ext>
            </a:extLst>
          </p:cNvPr>
          <p:cNvSpPr/>
          <p:nvPr/>
        </p:nvSpPr>
        <p:spPr>
          <a:xfrm>
            <a:off x="8024996" y="3867163"/>
            <a:ext cx="3831724" cy="289412"/>
          </a:xfrm>
          <a:prstGeom prst="rect">
            <a:avLst/>
          </a:prstGeom>
          <a:solidFill>
            <a:srgbClr val="98E0E4"/>
          </a:solidFill>
          <a:ln w="19050">
            <a:solidFill>
              <a:srgbClr val="98E0E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08000" rtlCol="0" anchor="ctr"/>
          <a:lstStyle/>
          <a:p>
            <a:pPr algn="ctr"/>
            <a:r>
              <a:rPr lang="ar-SA" sz="1600" u="none" strike="noStrike" cap="none" dirty="0">
                <a:solidFill>
                  <a:schemeClr val="bg1"/>
                </a:solidFill>
                <a:effectLst/>
                <a:latin typeface="Aktiv Grotesk Trial Medium" panose="020B0504020202020204" pitchFamily="34" charset="0"/>
                <a:ea typeface="+mn-ea"/>
                <a:cs typeface="Aktiv Grotesk Trial Medium" panose="020B0504020202020204" pitchFamily="34" charset="0"/>
                <a:sym typeface="Arial"/>
              </a:rPr>
              <a:t>عنوان فرعي</a:t>
            </a:r>
            <a:endParaRPr lang="en-SA" sz="1600" dirty="0">
              <a:solidFill>
                <a:schemeClr val="bg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graphicFrame>
        <p:nvGraphicFramePr>
          <p:cNvPr id="30" name="Diagram 29">
            <a:extLst>
              <a:ext uri="{FF2B5EF4-FFF2-40B4-BE49-F238E27FC236}">
                <a16:creationId xmlns:a16="http://schemas.microsoft.com/office/drawing/2014/main" id="{3F72D267-D3BA-C5B2-BE8C-2A5D073F834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6086783"/>
              </p:ext>
            </p:extLst>
          </p:nvPr>
        </p:nvGraphicFramePr>
        <p:xfrm>
          <a:off x="8117466" y="4304438"/>
          <a:ext cx="3627118" cy="5291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33" name="Diagram 32">
            <a:extLst>
              <a:ext uri="{FF2B5EF4-FFF2-40B4-BE49-F238E27FC236}">
                <a16:creationId xmlns:a16="http://schemas.microsoft.com/office/drawing/2014/main" id="{ED8C99AA-ADFF-5960-3532-542956F1A2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76526302"/>
              </p:ext>
            </p:extLst>
          </p:nvPr>
        </p:nvGraphicFramePr>
        <p:xfrm>
          <a:off x="8156448" y="4981430"/>
          <a:ext cx="3636904" cy="11774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34" name="Rectangle 33">
            <a:extLst>
              <a:ext uri="{FF2B5EF4-FFF2-40B4-BE49-F238E27FC236}">
                <a16:creationId xmlns:a16="http://schemas.microsoft.com/office/drawing/2014/main" id="{54AE9069-BDF9-4AF8-9A15-847DB1AABDB4}"/>
              </a:ext>
            </a:extLst>
          </p:cNvPr>
          <p:cNvSpPr/>
          <p:nvPr/>
        </p:nvSpPr>
        <p:spPr>
          <a:xfrm>
            <a:off x="3267456" y="4156574"/>
            <a:ext cx="4565904" cy="2120069"/>
          </a:xfrm>
          <a:prstGeom prst="rect">
            <a:avLst/>
          </a:prstGeom>
          <a:noFill/>
          <a:ln w="19050">
            <a:solidFill>
              <a:srgbClr val="98E0E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</a:pPr>
            <a:endParaRPr lang="en-SA" sz="1400" dirty="0">
              <a:solidFill>
                <a:schemeClr val="bg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F939A35D-F834-ED41-A056-4B87B50CF673}"/>
              </a:ext>
            </a:extLst>
          </p:cNvPr>
          <p:cNvSpPr/>
          <p:nvPr/>
        </p:nvSpPr>
        <p:spPr>
          <a:xfrm>
            <a:off x="3267456" y="3867163"/>
            <a:ext cx="4565904" cy="289412"/>
          </a:xfrm>
          <a:prstGeom prst="rect">
            <a:avLst/>
          </a:prstGeom>
          <a:solidFill>
            <a:srgbClr val="98E0E4"/>
          </a:solidFill>
          <a:ln>
            <a:solidFill>
              <a:srgbClr val="98E0E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08000" rtlCol="0" anchor="ctr"/>
          <a:lstStyle/>
          <a:p>
            <a:pPr algn="ctr"/>
            <a:r>
              <a:rPr lang="ar-SA" sz="1600" u="none" strike="noStrike" cap="none" dirty="0">
                <a:solidFill>
                  <a:schemeClr val="bg1"/>
                </a:solidFill>
                <a:effectLst/>
                <a:latin typeface="Aktiv Grotesk Trial Medium" panose="020B0504020202020204" pitchFamily="34" charset="0"/>
                <a:ea typeface="+mn-ea"/>
                <a:cs typeface="Aktiv Grotesk Trial Medium" panose="020B0504020202020204" pitchFamily="34" charset="0"/>
                <a:sym typeface="Arial"/>
              </a:rPr>
              <a:t>عنوان فرعي</a:t>
            </a:r>
            <a:endParaRPr lang="en-SA" sz="1600" dirty="0">
              <a:solidFill>
                <a:schemeClr val="bg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38" name="Chevron 37">
            <a:extLst>
              <a:ext uri="{FF2B5EF4-FFF2-40B4-BE49-F238E27FC236}">
                <a16:creationId xmlns:a16="http://schemas.microsoft.com/office/drawing/2014/main" id="{24E4D311-D447-264B-A817-524AA5BCC7F8}"/>
              </a:ext>
            </a:extLst>
          </p:cNvPr>
          <p:cNvSpPr/>
          <p:nvPr/>
        </p:nvSpPr>
        <p:spPr>
          <a:xfrm>
            <a:off x="6577584" y="4352998"/>
            <a:ext cx="1214948" cy="422677"/>
          </a:xfrm>
          <a:prstGeom prst="chevron">
            <a:avLst/>
          </a:prstGeom>
          <a:solidFill>
            <a:srgbClr val="98E0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</a:pPr>
            <a:r>
              <a:rPr lang="ar-SA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ktiv Grotesk Trial" panose="020B0504020202020204" pitchFamily="34" charset="0"/>
                <a:cs typeface="Aktiv Grotesk Trial" panose="020B0504020202020204" pitchFamily="34" charset="0"/>
              </a:rPr>
              <a:t>نص كتابي</a:t>
            </a:r>
            <a:endParaRPr lang="en-SA" sz="1000" dirty="0">
              <a:solidFill>
                <a:schemeClr val="tx1">
                  <a:lumMod val="65000"/>
                  <a:lumOff val="35000"/>
                </a:schemeClr>
              </a:solidFill>
              <a:latin typeface="Aktiv Grotesk Trial" panose="020B0504020202020204" pitchFamily="34" charset="0"/>
              <a:cs typeface="Aktiv Grotesk Trial" panose="020B0504020202020204" pitchFamily="34" charset="0"/>
            </a:endParaRPr>
          </a:p>
        </p:txBody>
      </p:sp>
      <p:sp>
        <p:nvSpPr>
          <p:cNvPr id="43" name="Chevron 42">
            <a:extLst>
              <a:ext uri="{FF2B5EF4-FFF2-40B4-BE49-F238E27FC236}">
                <a16:creationId xmlns:a16="http://schemas.microsoft.com/office/drawing/2014/main" id="{ACCE9728-D96F-03D3-9047-8BB79B3BDAA2}"/>
              </a:ext>
            </a:extLst>
          </p:cNvPr>
          <p:cNvSpPr/>
          <p:nvPr/>
        </p:nvSpPr>
        <p:spPr>
          <a:xfrm>
            <a:off x="5496560" y="4352998"/>
            <a:ext cx="1214948" cy="422677"/>
          </a:xfrm>
          <a:prstGeom prst="chevron">
            <a:avLst/>
          </a:prstGeom>
          <a:solidFill>
            <a:srgbClr val="98E0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</a:pPr>
            <a:r>
              <a:rPr lang="ar-SA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ktiv Grotesk Trial" panose="020B0504020202020204" pitchFamily="34" charset="0"/>
                <a:cs typeface="Aktiv Grotesk Trial" panose="020B0504020202020204" pitchFamily="34" charset="0"/>
              </a:rPr>
              <a:t>نص كتابي</a:t>
            </a:r>
            <a:endParaRPr lang="en-SA" sz="1000" dirty="0">
              <a:solidFill>
                <a:schemeClr val="tx1">
                  <a:lumMod val="65000"/>
                  <a:lumOff val="35000"/>
                </a:schemeClr>
              </a:solidFill>
              <a:latin typeface="Aktiv Grotesk Trial" panose="020B0504020202020204" pitchFamily="34" charset="0"/>
              <a:cs typeface="Aktiv Grotesk Trial" panose="020B0504020202020204" pitchFamily="34" charset="0"/>
            </a:endParaRPr>
          </a:p>
        </p:txBody>
      </p:sp>
      <p:sp>
        <p:nvSpPr>
          <p:cNvPr id="44" name="Chevron 43">
            <a:extLst>
              <a:ext uri="{FF2B5EF4-FFF2-40B4-BE49-F238E27FC236}">
                <a16:creationId xmlns:a16="http://schemas.microsoft.com/office/drawing/2014/main" id="{DBA26EAD-B2C2-34DE-9FCD-AB34E1A62498}"/>
              </a:ext>
            </a:extLst>
          </p:cNvPr>
          <p:cNvSpPr/>
          <p:nvPr/>
        </p:nvSpPr>
        <p:spPr>
          <a:xfrm>
            <a:off x="4415536" y="4352998"/>
            <a:ext cx="1214948" cy="422677"/>
          </a:xfrm>
          <a:prstGeom prst="chevron">
            <a:avLst/>
          </a:prstGeom>
          <a:solidFill>
            <a:srgbClr val="98E0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</a:pPr>
            <a:r>
              <a:rPr lang="ar-SA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ktiv Grotesk Trial" panose="020B0504020202020204" pitchFamily="34" charset="0"/>
                <a:cs typeface="Aktiv Grotesk Trial" panose="020B0504020202020204" pitchFamily="34" charset="0"/>
              </a:rPr>
              <a:t>نص كتابي</a:t>
            </a:r>
            <a:endParaRPr lang="en-SA" sz="1000" dirty="0">
              <a:solidFill>
                <a:schemeClr val="tx1">
                  <a:lumMod val="65000"/>
                  <a:lumOff val="35000"/>
                </a:schemeClr>
              </a:solidFill>
              <a:latin typeface="Aktiv Grotesk Trial" panose="020B0504020202020204" pitchFamily="34" charset="0"/>
              <a:cs typeface="Aktiv Grotesk Trial" panose="020B0504020202020204" pitchFamily="34" charset="0"/>
            </a:endParaRPr>
          </a:p>
        </p:txBody>
      </p:sp>
      <p:sp>
        <p:nvSpPr>
          <p:cNvPr id="45" name="Chevron 44">
            <a:extLst>
              <a:ext uri="{FF2B5EF4-FFF2-40B4-BE49-F238E27FC236}">
                <a16:creationId xmlns:a16="http://schemas.microsoft.com/office/drawing/2014/main" id="{2B3D3083-CFC6-2DCD-9C0F-F392D3D67A29}"/>
              </a:ext>
            </a:extLst>
          </p:cNvPr>
          <p:cNvSpPr/>
          <p:nvPr/>
        </p:nvSpPr>
        <p:spPr>
          <a:xfrm>
            <a:off x="3334512" y="4352998"/>
            <a:ext cx="1214948" cy="422677"/>
          </a:xfrm>
          <a:prstGeom prst="chevron">
            <a:avLst/>
          </a:prstGeom>
          <a:solidFill>
            <a:srgbClr val="98E0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</a:pPr>
            <a:r>
              <a:rPr lang="ar-SA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ktiv Grotesk Trial" panose="020B0504020202020204" pitchFamily="34" charset="0"/>
                <a:cs typeface="Aktiv Grotesk Trial" panose="020B0504020202020204" pitchFamily="34" charset="0"/>
              </a:rPr>
              <a:t>نص كتابي</a:t>
            </a:r>
            <a:endParaRPr lang="en-SA" sz="1000" dirty="0">
              <a:solidFill>
                <a:schemeClr val="tx1">
                  <a:lumMod val="65000"/>
                  <a:lumOff val="35000"/>
                </a:schemeClr>
              </a:solidFill>
              <a:latin typeface="Aktiv Grotesk Trial" panose="020B0504020202020204" pitchFamily="34" charset="0"/>
              <a:cs typeface="Aktiv Grotesk Trial" panose="020B0504020202020204" pitchFamily="34" charset="0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67787F4B-B265-E9AC-C713-89439BA17603}"/>
              </a:ext>
            </a:extLst>
          </p:cNvPr>
          <p:cNvSpPr/>
          <p:nvPr/>
        </p:nvSpPr>
        <p:spPr>
          <a:xfrm>
            <a:off x="6339840" y="4997813"/>
            <a:ext cx="1440500" cy="422677"/>
          </a:xfrm>
          <a:prstGeom prst="rect">
            <a:avLst/>
          </a:prstGeom>
          <a:noFill/>
          <a:ln w="12700">
            <a:solidFill>
              <a:srgbClr val="98E0E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ktiv Grotesk Trial" panose="020B0504020202020204" pitchFamily="34" charset="0"/>
                <a:cs typeface="Aktiv Grotesk Trial" panose="020B0504020202020204" pitchFamily="34" charset="0"/>
              </a:rPr>
              <a:t>نص كتابي</a:t>
            </a:r>
            <a:endParaRPr lang="en-SA" sz="1000" dirty="0">
              <a:solidFill>
                <a:schemeClr val="tx1">
                  <a:lumMod val="65000"/>
                  <a:lumOff val="35000"/>
                </a:schemeClr>
              </a:solidFill>
              <a:latin typeface="Aktiv Grotesk Trial" panose="020B0504020202020204" pitchFamily="34" charset="0"/>
              <a:cs typeface="Aktiv Grotesk Trial" panose="020B0504020202020204" pitchFamily="34" charset="0"/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BB15E34F-A5E9-1C2C-143F-5894AA14CE9E}"/>
              </a:ext>
            </a:extLst>
          </p:cNvPr>
          <p:cNvSpPr/>
          <p:nvPr/>
        </p:nvSpPr>
        <p:spPr>
          <a:xfrm>
            <a:off x="4852416" y="4997813"/>
            <a:ext cx="1440500" cy="422677"/>
          </a:xfrm>
          <a:prstGeom prst="rect">
            <a:avLst/>
          </a:prstGeom>
          <a:noFill/>
          <a:ln w="12700">
            <a:solidFill>
              <a:srgbClr val="98E0E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ktiv Grotesk Trial" panose="020B0504020202020204" pitchFamily="34" charset="0"/>
                <a:cs typeface="Aktiv Grotesk Trial" panose="020B0504020202020204" pitchFamily="34" charset="0"/>
              </a:rPr>
              <a:t>نص كتابي</a:t>
            </a:r>
            <a:endParaRPr lang="en-SA" sz="1000" dirty="0">
              <a:solidFill>
                <a:schemeClr val="tx1">
                  <a:lumMod val="65000"/>
                  <a:lumOff val="35000"/>
                </a:schemeClr>
              </a:solidFill>
              <a:latin typeface="Aktiv Grotesk Trial" panose="020B0504020202020204" pitchFamily="34" charset="0"/>
              <a:cs typeface="Aktiv Grotesk Trial" panose="020B0504020202020204" pitchFamily="34" charset="0"/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3787FD59-749A-5715-7FE7-F069E134CF91}"/>
              </a:ext>
            </a:extLst>
          </p:cNvPr>
          <p:cNvSpPr/>
          <p:nvPr/>
        </p:nvSpPr>
        <p:spPr>
          <a:xfrm>
            <a:off x="3364992" y="4997813"/>
            <a:ext cx="1440500" cy="422677"/>
          </a:xfrm>
          <a:prstGeom prst="rect">
            <a:avLst/>
          </a:prstGeom>
          <a:noFill/>
          <a:ln w="12700">
            <a:solidFill>
              <a:srgbClr val="98E0E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ktiv Grotesk Trial" panose="020B0504020202020204" pitchFamily="34" charset="0"/>
                <a:cs typeface="Aktiv Grotesk Trial" panose="020B0504020202020204" pitchFamily="34" charset="0"/>
              </a:rPr>
              <a:t>نص كتابي</a:t>
            </a:r>
            <a:endParaRPr lang="en-SA" sz="1000" dirty="0">
              <a:solidFill>
                <a:schemeClr val="tx1">
                  <a:lumMod val="65000"/>
                  <a:lumOff val="35000"/>
                </a:schemeClr>
              </a:solidFill>
              <a:latin typeface="Aktiv Grotesk Trial" panose="020B0504020202020204" pitchFamily="34" charset="0"/>
              <a:cs typeface="Aktiv Grotesk Trial" panose="020B0504020202020204" pitchFamily="34" charset="0"/>
            </a:endParaRPr>
          </a:p>
        </p:txBody>
      </p:sp>
      <p:sp>
        <p:nvSpPr>
          <p:cNvPr id="58" name="Chevron 57">
            <a:extLst>
              <a:ext uri="{FF2B5EF4-FFF2-40B4-BE49-F238E27FC236}">
                <a16:creationId xmlns:a16="http://schemas.microsoft.com/office/drawing/2014/main" id="{17266D47-28DC-CB88-DBE3-BEA70742C445}"/>
              </a:ext>
            </a:extLst>
          </p:cNvPr>
          <p:cNvSpPr/>
          <p:nvPr/>
        </p:nvSpPr>
        <p:spPr>
          <a:xfrm>
            <a:off x="6577584" y="5642628"/>
            <a:ext cx="1214948" cy="422677"/>
          </a:xfrm>
          <a:prstGeom prst="chevron">
            <a:avLst/>
          </a:prstGeom>
          <a:solidFill>
            <a:srgbClr val="98E0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</a:pPr>
            <a:r>
              <a:rPr lang="ar-SA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ktiv Grotesk Trial" panose="020B0504020202020204" pitchFamily="34" charset="0"/>
                <a:cs typeface="Aktiv Grotesk Trial" panose="020B0504020202020204" pitchFamily="34" charset="0"/>
              </a:rPr>
              <a:t>نص كتابي</a:t>
            </a:r>
            <a:endParaRPr lang="en-SA" sz="1000" dirty="0">
              <a:solidFill>
                <a:schemeClr val="tx1">
                  <a:lumMod val="65000"/>
                  <a:lumOff val="35000"/>
                </a:schemeClr>
              </a:solidFill>
              <a:latin typeface="Aktiv Grotesk Trial" panose="020B0504020202020204" pitchFamily="34" charset="0"/>
              <a:cs typeface="Aktiv Grotesk Trial" panose="020B0504020202020204" pitchFamily="34" charset="0"/>
            </a:endParaRPr>
          </a:p>
        </p:txBody>
      </p:sp>
      <p:sp>
        <p:nvSpPr>
          <p:cNvPr id="59" name="Chevron 58">
            <a:extLst>
              <a:ext uri="{FF2B5EF4-FFF2-40B4-BE49-F238E27FC236}">
                <a16:creationId xmlns:a16="http://schemas.microsoft.com/office/drawing/2014/main" id="{ECEF904A-B2B1-5445-FFC5-E7EFA06535A9}"/>
              </a:ext>
            </a:extLst>
          </p:cNvPr>
          <p:cNvSpPr/>
          <p:nvPr/>
        </p:nvSpPr>
        <p:spPr>
          <a:xfrm>
            <a:off x="5496560" y="5642628"/>
            <a:ext cx="1214948" cy="422677"/>
          </a:xfrm>
          <a:prstGeom prst="chevron">
            <a:avLst/>
          </a:prstGeom>
          <a:solidFill>
            <a:srgbClr val="98E0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</a:pPr>
            <a:r>
              <a:rPr lang="ar-SA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ktiv Grotesk Trial" panose="020B0504020202020204" pitchFamily="34" charset="0"/>
                <a:cs typeface="Aktiv Grotesk Trial" panose="020B0504020202020204" pitchFamily="34" charset="0"/>
              </a:rPr>
              <a:t>نص كتابي</a:t>
            </a:r>
            <a:endParaRPr lang="en-SA" sz="1000" dirty="0">
              <a:solidFill>
                <a:schemeClr val="tx1">
                  <a:lumMod val="65000"/>
                  <a:lumOff val="35000"/>
                </a:schemeClr>
              </a:solidFill>
              <a:latin typeface="Aktiv Grotesk Trial" panose="020B0504020202020204" pitchFamily="34" charset="0"/>
              <a:cs typeface="Aktiv Grotesk Trial" panose="020B0504020202020204" pitchFamily="34" charset="0"/>
            </a:endParaRPr>
          </a:p>
        </p:txBody>
      </p:sp>
      <p:sp>
        <p:nvSpPr>
          <p:cNvPr id="60" name="Chevron 59">
            <a:extLst>
              <a:ext uri="{FF2B5EF4-FFF2-40B4-BE49-F238E27FC236}">
                <a16:creationId xmlns:a16="http://schemas.microsoft.com/office/drawing/2014/main" id="{7ED3533E-B44D-15CF-3BF8-0619DCD9A705}"/>
              </a:ext>
            </a:extLst>
          </p:cNvPr>
          <p:cNvSpPr/>
          <p:nvPr/>
        </p:nvSpPr>
        <p:spPr>
          <a:xfrm>
            <a:off x="4415536" y="5642628"/>
            <a:ext cx="1214948" cy="422677"/>
          </a:xfrm>
          <a:prstGeom prst="chevron">
            <a:avLst/>
          </a:prstGeom>
          <a:solidFill>
            <a:srgbClr val="98E0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</a:pPr>
            <a:r>
              <a:rPr lang="ar-SA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ktiv Grotesk Trial" panose="020B0504020202020204" pitchFamily="34" charset="0"/>
                <a:cs typeface="Aktiv Grotesk Trial" panose="020B0504020202020204" pitchFamily="34" charset="0"/>
              </a:rPr>
              <a:t>نص كتابي</a:t>
            </a:r>
            <a:endParaRPr lang="en-SA" sz="1000" dirty="0">
              <a:solidFill>
                <a:schemeClr val="tx1">
                  <a:lumMod val="65000"/>
                  <a:lumOff val="35000"/>
                </a:schemeClr>
              </a:solidFill>
              <a:latin typeface="Aktiv Grotesk Trial" panose="020B0504020202020204" pitchFamily="34" charset="0"/>
              <a:cs typeface="Aktiv Grotesk Trial" panose="020B0504020202020204" pitchFamily="34" charset="0"/>
            </a:endParaRPr>
          </a:p>
        </p:txBody>
      </p:sp>
      <p:sp>
        <p:nvSpPr>
          <p:cNvPr id="61" name="Chevron 60">
            <a:extLst>
              <a:ext uri="{FF2B5EF4-FFF2-40B4-BE49-F238E27FC236}">
                <a16:creationId xmlns:a16="http://schemas.microsoft.com/office/drawing/2014/main" id="{C88CEE41-CEE2-BC8A-01B2-AAD5224721E3}"/>
              </a:ext>
            </a:extLst>
          </p:cNvPr>
          <p:cNvSpPr/>
          <p:nvPr/>
        </p:nvSpPr>
        <p:spPr>
          <a:xfrm>
            <a:off x="3334512" y="5642628"/>
            <a:ext cx="1214948" cy="422677"/>
          </a:xfrm>
          <a:prstGeom prst="chevron">
            <a:avLst/>
          </a:prstGeom>
          <a:solidFill>
            <a:srgbClr val="98E0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</a:pPr>
            <a:r>
              <a:rPr lang="ar-SA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ktiv Grotesk Trial" panose="020B0504020202020204" pitchFamily="34" charset="0"/>
                <a:cs typeface="Aktiv Grotesk Trial" panose="020B0504020202020204" pitchFamily="34" charset="0"/>
              </a:rPr>
              <a:t>نص كتابي</a:t>
            </a:r>
            <a:endParaRPr lang="en-SA" sz="1000" dirty="0">
              <a:solidFill>
                <a:schemeClr val="tx1">
                  <a:lumMod val="65000"/>
                  <a:lumOff val="35000"/>
                </a:schemeClr>
              </a:solidFill>
              <a:latin typeface="Aktiv Grotesk Trial" panose="020B0504020202020204" pitchFamily="34" charset="0"/>
              <a:cs typeface="Aktiv Grotesk Trial" panose="020B0504020202020204" pitchFamily="34" charset="0"/>
            </a:endParaRPr>
          </a:p>
        </p:txBody>
      </p:sp>
      <p:sp>
        <p:nvSpPr>
          <p:cNvPr id="1153" name="Rectangle 1152">
            <a:extLst>
              <a:ext uri="{FF2B5EF4-FFF2-40B4-BE49-F238E27FC236}">
                <a16:creationId xmlns:a16="http://schemas.microsoft.com/office/drawing/2014/main" id="{030EAAA5-5CF8-856F-2291-8B889598A053}"/>
              </a:ext>
            </a:extLst>
          </p:cNvPr>
          <p:cNvSpPr/>
          <p:nvPr/>
        </p:nvSpPr>
        <p:spPr>
          <a:xfrm>
            <a:off x="340537" y="4186630"/>
            <a:ext cx="2735283" cy="209001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</a:pPr>
            <a:endParaRPr lang="en-SA" sz="1400" dirty="0">
              <a:solidFill>
                <a:schemeClr val="bg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1154" name="Rectangle 1153">
            <a:extLst>
              <a:ext uri="{FF2B5EF4-FFF2-40B4-BE49-F238E27FC236}">
                <a16:creationId xmlns:a16="http://schemas.microsoft.com/office/drawing/2014/main" id="{51CD034B-B418-C199-51DA-10EE255F6D93}"/>
              </a:ext>
            </a:extLst>
          </p:cNvPr>
          <p:cNvSpPr/>
          <p:nvPr/>
        </p:nvSpPr>
        <p:spPr>
          <a:xfrm>
            <a:off x="340537" y="3867163"/>
            <a:ext cx="2735283" cy="319468"/>
          </a:xfrm>
          <a:prstGeom prst="rect">
            <a:avLst/>
          </a:prstGeom>
          <a:solidFill>
            <a:srgbClr val="98E0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08000" rtlCol="0" anchor="ctr"/>
          <a:lstStyle/>
          <a:p>
            <a:pPr algn="ctr"/>
            <a:r>
              <a:rPr lang="ar-SA" sz="1600" u="none" strike="noStrike" cap="none" dirty="0">
                <a:solidFill>
                  <a:schemeClr val="bg1"/>
                </a:solidFill>
                <a:effectLst/>
                <a:latin typeface="Aktiv Grotesk Trial Medium" panose="020B0504020202020204" pitchFamily="34" charset="0"/>
                <a:ea typeface="+mn-ea"/>
                <a:cs typeface="Aktiv Grotesk Trial Medium" panose="020B0504020202020204" pitchFamily="34" charset="0"/>
                <a:sym typeface="Arial"/>
              </a:rPr>
              <a:t>عنوان فرعي</a:t>
            </a:r>
            <a:endParaRPr lang="en-SA" sz="1600" dirty="0">
              <a:solidFill>
                <a:schemeClr val="bg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1155" name="Rectangle 1154">
            <a:extLst>
              <a:ext uri="{FF2B5EF4-FFF2-40B4-BE49-F238E27FC236}">
                <a16:creationId xmlns:a16="http://schemas.microsoft.com/office/drawing/2014/main" id="{FB9CC950-D98B-3EE0-2A05-E64A4FC9AC42}"/>
              </a:ext>
            </a:extLst>
          </p:cNvPr>
          <p:cNvSpPr/>
          <p:nvPr/>
        </p:nvSpPr>
        <p:spPr>
          <a:xfrm>
            <a:off x="488247" y="4352998"/>
            <a:ext cx="2439863" cy="3073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ktiv Grotesk Trial" panose="020B0504020202020204" pitchFamily="34" charset="0"/>
                <a:cs typeface="Aktiv Grotesk Trial" panose="020B0504020202020204" pitchFamily="34" charset="0"/>
              </a:rPr>
              <a:t>نص كتابي</a:t>
            </a:r>
            <a:endParaRPr lang="en-SA" sz="1000" dirty="0">
              <a:solidFill>
                <a:schemeClr val="tx1">
                  <a:lumMod val="65000"/>
                  <a:lumOff val="35000"/>
                </a:schemeClr>
              </a:solidFill>
              <a:latin typeface="Aktiv Grotesk Trial" panose="020B0504020202020204" pitchFamily="34" charset="0"/>
              <a:cs typeface="Aktiv Grotesk Trial" panose="020B0504020202020204" pitchFamily="34" charset="0"/>
            </a:endParaRPr>
          </a:p>
        </p:txBody>
      </p:sp>
      <p:sp>
        <p:nvSpPr>
          <p:cNvPr id="1156" name="Rectangle 1155">
            <a:extLst>
              <a:ext uri="{FF2B5EF4-FFF2-40B4-BE49-F238E27FC236}">
                <a16:creationId xmlns:a16="http://schemas.microsoft.com/office/drawing/2014/main" id="{8C482D16-DF97-3E08-092C-53B965FB421E}"/>
              </a:ext>
            </a:extLst>
          </p:cNvPr>
          <p:cNvSpPr/>
          <p:nvPr/>
        </p:nvSpPr>
        <p:spPr>
          <a:xfrm>
            <a:off x="488247" y="4816041"/>
            <a:ext cx="2439863" cy="3073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ktiv Grotesk Trial" panose="020B0504020202020204" pitchFamily="34" charset="0"/>
                <a:cs typeface="Aktiv Grotesk Trial" panose="020B0504020202020204" pitchFamily="34" charset="0"/>
              </a:rPr>
              <a:t>نص كتابي</a:t>
            </a:r>
            <a:endParaRPr lang="en-SA" sz="1000" dirty="0">
              <a:solidFill>
                <a:schemeClr val="tx1">
                  <a:lumMod val="65000"/>
                  <a:lumOff val="35000"/>
                </a:schemeClr>
              </a:solidFill>
              <a:latin typeface="Aktiv Grotesk Trial" panose="020B0504020202020204" pitchFamily="34" charset="0"/>
              <a:cs typeface="Aktiv Grotesk Trial" panose="020B0504020202020204" pitchFamily="34" charset="0"/>
            </a:endParaRPr>
          </a:p>
        </p:txBody>
      </p:sp>
      <p:sp>
        <p:nvSpPr>
          <p:cNvPr id="1161" name="Rectangle 1160">
            <a:extLst>
              <a:ext uri="{FF2B5EF4-FFF2-40B4-BE49-F238E27FC236}">
                <a16:creationId xmlns:a16="http://schemas.microsoft.com/office/drawing/2014/main" id="{610B57B6-5261-B895-5295-3511B60EC49A}"/>
              </a:ext>
            </a:extLst>
          </p:cNvPr>
          <p:cNvSpPr/>
          <p:nvPr/>
        </p:nvSpPr>
        <p:spPr>
          <a:xfrm>
            <a:off x="488247" y="5279084"/>
            <a:ext cx="2439863" cy="3073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ktiv Grotesk Trial" panose="020B0504020202020204" pitchFamily="34" charset="0"/>
                <a:cs typeface="Aktiv Grotesk Trial" panose="020B0504020202020204" pitchFamily="34" charset="0"/>
              </a:rPr>
              <a:t>نص كتابي</a:t>
            </a:r>
            <a:endParaRPr lang="en-SA" sz="1000" dirty="0">
              <a:solidFill>
                <a:schemeClr val="tx1">
                  <a:lumMod val="65000"/>
                  <a:lumOff val="35000"/>
                </a:schemeClr>
              </a:solidFill>
              <a:latin typeface="Aktiv Grotesk Trial" panose="020B0504020202020204" pitchFamily="34" charset="0"/>
              <a:cs typeface="Aktiv Grotesk Trial" panose="020B0504020202020204" pitchFamily="34" charset="0"/>
            </a:endParaRPr>
          </a:p>
        </p:txBody>
      </p:sp>
      <p:sp>
        <p:nvSpPr>
          <p:cNvPr id="1162" name="Rectangle 1161">
            <a:extLst>
              <a:ext uri="{FF2B5EF4-FFF2-40B4-BE49-F238E27FC236}">
                <a16:creationId xmlns:a16="http://schemas.microsoft.com/office/drawing/2014/main" id="{5DC84FF6-348F-BFBE-ACB7-FC62BED9001C}"/>
              </a:ext>
            </a:extLst>
          </p:cNvPr>
          <p:cNvSpPr/>
          <p:nvPr/>
        </p:nvSpPr>
        <p:spPr>
          <a:xfrm>
            <a:off x="488247" y="5742128"/>
            <a:ext cx="2439863" cy="3073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ktiv Grotesk Trial" panose="020B0504020202020204" pitchFamily="34" charset="0"/>
                <a:cs typeface="Aktiv Grotesk Trial" panose="020B0504020202020204" pitchFamily="34" charset="0"/>
              </a:rPr>
              <a:t>نص كتابي</a:t>
            </a:r>
            <a:endParaRPr lang="en-SA" sz="1000" dirty="0">
              <a:solidFill>
                <a:schemeClr val="tx1">
                  <a:lumMod val="65000"/>
                  <a:lumOff val="35000"/>
                </a:schemeClr>
              </a:solidFill>
              <a:latin typeface="Aktiv Grotesk Trial" panose="020B0504020202020204" pitchFamily="34" charset="0"/>
              <a:cs typeface="Aktiv Grotesk Trial" panose="020B0504020202020204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4E9FF867-057C-9653-F657-A807C42ADFFD}"/>
              </a:ext>
            </a:extLst>
          </p:cNvPr>
          <p:cNvSpPr txBox="1"/>
          <p:nvPr/>
        </p:nvSpPr>
        <p:spPr>
          <a:xfrm>
            <a:off x="11546252" y="6475511"/>
            <a:ext cx="310468" cy="246221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marR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</a:pPr>
            <a:fld id="{00000000-1234-1234-1234-123412341234}" type="slidenum">
              <a:rPr lang="en-US" sz="1000" b="1" smtClean="0">
                <a:solidFill>
                  <a:schemeClr val="tx1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pPr marR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</a:pPr>
              <a:t>11</a:t>
            </a:fld>
            <a:endParaRPr lang="en-SA" sz="1000" dirty="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396CE63-DACB-8248-642A-3E8F4E63611A}"/>
              </a:ext>
            </a:extLst>
          </p:cNvPr>
          <p:cNvSpPr/>
          <p:nvPr/>
        </p:nvSpPr>
        <p:spPr>
          <a:xfrm>
            <a:off x="334963" y="1272046"/>
            <a:ext cx="11521757" cy="465853"/>
          </a:xfrm>
          <a:prstGeom prst="rect">
            <a:avLst/>
          </a:prstGeom>
          <a:solidFill>
            <a:srgbClr val="A02DC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1600" u="none" strike="noStrike" cap="none" dirty="0">
                <a:solidFill>
                  <a:schemeClr val="bg1"/>
                </a:solidFill>
                <a:effectLst/>
                <a:latin typeface="Aktiv Grotesk Trial Medium" panose="020B0504020202020204" pitchFamily="34" charset="0"/>
                <a:ea typeface="+mn-ea"/>
                <a:cs typeface="Aktiv Grotesk Trial Medium" panose="020B0504020202020204" pitchFamily="34" charset="0"/>
                <a:sym typeface="Arial"/>
              </a:rPr>
              <a:t>العنوان</a:t>
            </a:r>
            <a:endParaRPr lang="en-SA" sz="1600" dirty="0">
              <a:solidFill>
                <a:schemeClr val="bg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A9457CF-D4ED-8E4B-2F77-AF3F6F222002}"/>
              </a:ext>
            </a:extLst>
          </p:cNvPr>
          <p:cNvSpPr/>
          <p:nvPr/>
        </p:nvSpPr>
        <p:spPr>
          <a:xfrm>
            <a:off x="8304970" y="2027238"/>
            <a:ext cx="3547445" cy="1788300"/>
          </a:xfrm>
          <a:prstGeom prst="rect">
            <a:avLst/>
          </a:prstGeom>
          <a:noFill/>
          <a:ln w="12700">
            <a:solidFill>
              <a:srgbClr val="98E0E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144000" rtlCol="0" anchor="t" anchorCtr="0"/>
          <a:lstStyle/>
          <a:p>
            <a:pPr algn="r"/>
            <a:r>
              <a:rPr lang="en-US" sz="2400" b="1" dirty="0">
                <a:solidFill>
                  <a:schemeClr val="accent1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1.</a:t>
            </a:r>
          </a:p>
          <a:p>
            <a:pPr algn="r"/>
            <a:r>
              <a:rPr lang="ar-SA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ktiv Grotesk Trial" panose="020B0504020202020204" pitchFamily="34" charset="0"/>
                <a:cs typeface="Aktiv Grotesk Trial" panose="020B0504020202020204" pitchFamily="34" charset="0"/>
              </a:rPr>
              <a:t>يمكنك الكتابة هنا ........ ........ ........ ........ ........ ........ ........ ........ .....</a:t>
            </a:r>
          </a:p>
          <a:p>
            <a:pPr algn="r"/>
            <a:r>
              <a:rPr lang="ar-SA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ktiv Grotesk Trial" panose="020B0504020202020204" pitchFamily="34" charset="0"/>
                <a:cs typeface="Aktiv Grotesk Trial" panose="020B0504020202020204" pitchFamily="34" charset="0"/>
              </a:rPr>
              <a:t>يمكنك الكتابة هنا ........ ........ ........ ........ ........ ........ ........ ........ .....</a:t>
            </a:r>
          </a:p>
          <a:p>
            <a:pPr algn="r"/>
            <a:r>
              <a:rPr lang="ar-SA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ktiv Grotesk Trial" panose="020B0504020202020204" pitchFamily="34" charset="0"/>
                <a:cs typeface="Aktiv Grotesk Trial" panose="020B0504020202020204" pitchFamily="34" charset="0"/>
              </a:rPr>
              <a:t>يمكنك الكتابة هنا ........ ........ ........ ........ ........ ........ ........ ........ .....</a:t>
            </a:r>
          </a:p>
          <a:p>
            <a:pPr algn="r"/>
            <a:r>
              <a:rPr lang="ar-SA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ktiv Grotesk Trial" panose="020B0504020202020204" pitchFamily="34" charset="0"/>
                <a:cs typeface="Aktiv Grotesk Trial" panose="020B0504020202020204" pitchFamily="34" charset="0"/>
              </a:rPr>
              <a:t>يمكنك الكتابة هنا ........ ........ ........ ........ ........ ........ ........ ........ .....</a:t>
            </a:r>
          </a:p>
          <a:p>
            <a:pPr algn="r"/>
            <a:endParaRPr lang="ar-SA" sz="1000" dirty="0">
              <a:solidFill>
                <a:schemeClr val="tx1"/>
              </a:solidFill>
              <a:latin typeface="Aktiv Grotesk Trial" panose="020B0504020202020204" pitchFamily="34" charset="0"/>
              <a:cs typeface="Aktiv Grotesk Trial" panose="020B05040202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30E98E2-5A7C-C62E-3E00-98304BFF9124}"/>
              </a:ext>
            </a:extLst>
          </p:cNvPr>
          <p:cNvSpPr/>
          <p:nvPr/>
        </p:nvSpPr>
        <p:spPr>
          <a:xfrm>
            <a:off x="10694603" y="3210727"/>
            <a:ext cx="1024075" cy="466969"/>
          </a:xfrm>
          <a:prstGeom prst="rect">
            <a:avLst/>
          </a:prstGeom>
          <a:solidFill>
            <a:srgbClr val="98E0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US" u="none" strike="noStrike" cap="none" dirty="0">
                <a:solidFill>
                  <a:schemeClr val="tx1">
                    <a:lumMod val="65000"/>
                    <a:lumOff val="35000"/>
                  </a:schemeClr>
                </a:solidFill>
                <a:latin typeface="Aktiv Grotesk Trial Medium" panose="020B0504020202020204" pitchFamily="34" charset="0"/>
                <a:cs typeface="Aktiv Grotesk Trial Medium" panose="020B0504020202020204" pitchFamily="34" charset="0"/>
                <a:sym typeface="Arial"/>
              </a:rPr>
              <a:t>3</a:t>
            </a:r>
            <a:endParaRPr lang="ar-SA" u="none" strike="noStrike" cap="none" dirty="0">
              <a:solidFill>
                <a:schemeClr val="tx1">
                  <a:lumMod val="65000"/>
                  <a:lumOff val="35000"/>
                </a:schemeClr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  <a:sym typeface="Arial"/>
            </a:endParaRPr>
          </a:p>
          <a:p>
            <a:pPr algn="ctr" rtl="1"/>
            <a:r>
              <a:rPr lang="ar-SA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ktiv Grotesk Trial Medium" panose="020B0504020202020204" pitchFamily="34" charset="0"/>
                <a:cs typeface="Aktiv Grotesk Trial Medium" panose="020B0504020202020204" pitchFamily="34" charset="0"/>
              </a:rPr>
              <a:t>نص كتابي</a:t>
            </a:r>
            <a:endParaRPr lang="en-US" sz="1000" u="none" strike="noStrike" cap="none" dirty="0">
              <a:solidFill>
                <a:schemeClr val="tx1">
                  <a:lumMod val="65000"/>
                  <a:lumOff val="35000"/>
                </a:schemeClr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  <a:sym typeface="Arial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97F1738D-21F2-9164-3548-2768BB71F77E}"/>
              </a:ext>
            </a:extLst>
          </p:cNvPr>
          <p:cNvSpPr/>
          <p:nvPr/>
        </p:nvSpPr>
        <p:spPr>
          <a:xfrm>
            <a:off x="9560747" y="3210727"/>
            <a:ext cx="1024075" cy="466969"/>
          </a:xfrm>
          <a:prstGeom prst="rect">
            <a:avLst/>
          </a:prstGeom>
          <a:solidFill>
            <a:srgbClr val="98E0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US" u="none" strike="noStrike" cap="none" dirty="0">
                <a:solidFill>
                  <a:schemeClr val="tx1">
                    <a:lumMod val="65000"/>
                    <a:lumOff val="35000"/>
                  </a:schemeClr>
                </a:solidFill>
                <a:latin typeface="Aktiv Grotesk Trial Medium" panose="020B0504020202020204" pitchFamily="34" charset="0"/>
                <a:cs typeface="Aktiv Grotesk Trial Medium" panose="020B0504020202020204" pitchFamily="34" charset="0"/>
                <a:sym typeface="Arial"/>
              </a:rPr>
              <a:t>13</a:t>
            </a:r>
            <a:endParaRPr lang="ar-SA" u="none" strike="noStrike" cap="none" dirty="0">
              <a:solidFill>
                <a:schemeClr val="tx1">
                  <a:lumMod val="65000"/>
                  <a:lumOff val="35000"/>
                </a:schemeClr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  <a:sym typeface="Arial"/>
            </a:endParaRPr>
          </a:p>
          <a:p>
            <a:pPr algn="ctr" rtl="1"/>
            <a:r>
              <a:rPr lang="ar-SA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ktiv Grotesk Trial Medium" panose="020B0504020202020204" pitchFamily="34" charset="0"/>
                <a:cs typeface="Aktiv Grotesk Trial Medium" panose="020B0504020202020204" pitchFamily="34" charset="0"/>
              </a:rPr>
              <a:t>نص كتابي</a:t>
            </a:r>
            <a:endParaRPr lang="en-US" sz="1000" u="none" strike="noStrike" cap="none" dirty="0">
              <a:solidFill>
                <a:schemeClr val="tx1">
                  <a:lumMod val="65000"/>
                  <a:lumOff val="35000"/>
                </a:schemeClr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  <a:sym typeface="Arial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584A2EE-C5E2-0500-262B-E2905B04AEFB}"/>
              </a:ext>
            </a:extLst>
          </p:cNvPr>
          <p:cNvSpPr/>
          <p:nvPr/>
        </p:nvSpPr>
        <p:spPr>
          <a:xfrm>
            <a:off x="8426891" y="3210727"/>
            <a:ext cx="1024075" cy="466969"/>
          </a:xfrm>
          <a:prstGeom prst="rect">
            <a:avLst/>
          </a:prstGeom>
          <a:solidFill>
            <a:srgbClr val="98E0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ktiv Grotesk Trial Medium" panose="020B0504020202020204" pitchFamily="34" charset="0"/>
                <a:cs typeface="Aktiv Grotesk Trial Medium" panose="020B0504020202020204" pitchFamily="34" charset="0"/>
              </a:rPr>
              <a:t>25+</a:t>
            </a:r>
            <a:endParaRPr lang="ar-SA" u="none" strike="noStrike" cap="none" dirty="0">
              <a:solidFill>
                <a:schemeClr val="tx1">
                  <a:lumMod val="65000"/>
                  <a:lumOff val="35000"/>
                </a:schemeClr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  <a:sym typeface="Arial"/>
            </a:endParaRPr>
          </a:p>
          <a:p>
            <a:pPr algn="ctr" rtl="1"/>
            <a:r>
              <a:rPr lang="ar-SA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ktiv Grotesk Trial Medium" panose="020B0504020202020204" pitchFamily="34" charset="0"/>
                <a:cs typeface="Aktiv Grotesk Trial Medium" panose="020B0504020202020204" pitchFamily="34" charset="0"/>
              </a:rPr>
              <a:t>نص كتابي</a:t>
            </a:r>
            <a:endParaRPr lang="en-US" sz="1000" u="none" strike="noStrike" cap="none" dirty="0">
              <a:solidFill>
                <a:schemeClr val="tx1">
                  <a:lumMod val="65000"/>
                  <a:lumOff val="35000"/>
                </a:schemeClr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  <a:sym typeface="Arial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2E51F1F-E042-FA80-63FA-E4FC4162CF90}"/>
              </a:ext>
            </a:extLst>
          </p:cNvPr>
          <p:cNvSpPr/>
          <p:nvPr/>
        </p:nvSpPr>
        <p:spPr>
          <a:xfrm>
            <a:off x="4322277" y="2027238"/>
            <a:ext cx="3547445" cy="1788300"/>
          </a:xfrm>
          <a:prstGeom prst="rect">
            <a:avLst/>
          </a:prstGeom>
          <a:noFill/>
          <a:ln w="12700">
            <a:solidFill>
              <a:srgbClr val="00980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144000" rtlCol="0" anchor="t" anchorCtr="0"/>
          <a:lstStyle/>
          <a:p>
            <a:pPr algn="r"/>
            <a:r>
              <a:rPr lang="en-US" sz="2400" b="1" dirty="0">
                <a:solidFill>
                  <a:srgbClr val="00AF00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2.</a:t>
            </a:r>
          </a:p>
          <a:p>
            <a:pPr algn="r"/>
            <a:r>
              <a:rPr lang="ar-SA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ktiv Grotesk Trial" panose="020B0504020202020204" pitchFamily="34" charset="0"/>
                <a:cs typeface="Aktiv Grotesk Trial" panose="020B0504020202020204" pitchFamily="34" charset="0"/>
              </a:rPr>
              <a:t>يمكنك الكتابة هنا ........ ........ ........ ........ ........ ........ ........ ........ .....</a:t>
            </a:r>
          </a:p>
          <a:p>
            <a:pPr algn="r"/>
            <a:r>
              <a:rPr lang="ar-SA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ktiv Grotesk Trial" panose="020B0504020202020204" pitchFamily="34" charset="0"/>
                <a:cs typeface="Aktiv Grotesk Trial" panose="020B0504020202020204" pitchFamily="34" charset="0"/>
              </a:rPr>
              <a:t>يمكنك الكتابة هنا ........ ........ ........ ........ ........ ........ ........ ........ .....</a:t>
            </a:r>
          </a:p>
          <a:p>
            <a:pPr algn="r"/>
            <a:r>
              <a:rPr lang="ar-SA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ktiv Grotesk Trial" panose="020B0504020202020204" pitchFamily="34" charset="0"/>
                <a:cs typeface="Aktiv Grotesk Trial" panose="020B0504020202020204" pitchFamily="34" charset="0"/>
              </a:rPr>
              <a:t>يمكنك الكتابة هنا ........ ........ ........ ........ ........ ........ ........ ........ .....</a:t>
            </a:r>
          </a:p>
          <a:p>
            <a:pPr algn="r"/>
            <a:r>
              <a:rPr lang="ar-SA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ktiv Grotesk Trial" panose="020B0504020202020204" pitchFamily="34" charset="0"/>
                <a:cs typeface="Aktiv Grotesk Trial" panose="020B0504020202020204" pitchFamily="34" charset="0"/>
              </a:rPr>
              <a:t>يمكنك الكتابة هنا ........ ........ ........ ........ ........ ........ ........ ........ .....</a:t>
            </a:r>
          </a:p>
          <a:p>
            <a:pPr algn="r"/>
            <a:endParaRPr lang="ar-SA" sz="1000" dirty="0">
              <a:solidFill>
                <a:schemeClr val="tx1"/>
              </a:solidFill>
              <a:latin typeface="Aktiv Grotesk Trial" panose="020B0504020202020204" pitchFamily="34" charset="0"/>
              <a:cs typeface="Aktiv Grotesk Trial" panose="020B0504020202020204" pitchFamily="34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F2296D29-EBED-7005-DA84-F1EBAED417CD}"/>
              </a:ext>
            </a:extLst>
          </p:cNvPr>
          <p:cNvSpPr/>
          <p:nvPr/>
        </p:nvSpPr>
        <p:spPr>
          <a:xfrm>
            <a:off x="6711910" y="3210727"/>
            <a:ext cx="1024075" cy="466969"/>
          </a:xfrm>
          <a:prstGeom prst="rect">
            <a:avLst/>
          </a:prstGeom>
          <a:solidFill>
            <a:srgbClr val="0098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US" u="none" strike="noStrike" cap="none" dirty="0">
                <a:solidFill>
                  <a:schemeClr val="bg1"/>
                </a:solidFill>
                <a:latin typeface="Aktiv Grotesk Trial Medium" panose="020B0504020202020204" pitchFamily="34" charset="0"/>
                <a:cs typeface="Aktiv Grotesk Trial Medium" panose="020B0504020202020204" pitchFamily="34" charset="0"/>
                <a:sym typeface="Arial"/>
              </a:rPr>
              <a:t>6</a:t>
            </a:r>
            <a:endParaRPr lang="ar-SA" u="none" strike="noStrike" cap="none" dirty="0">
              <a:solidFill>
                <a:schemeClr val="bg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  <a:sym typeface="Arial"/>
            </a:endParaRPr>
          </a:p>
          <a:p>
            <a:pPr algn="ctr" rtl="1"/>
            <a:r>
              <a:rPr lang="ar-SA" sz="1000" dirty="0">
                <a:solidFill>
                  <a:schemeClr val="bg1"/>
                </a:solidFill>
                <a:latin typeface="Aktiv Grotesk Trial Medium" panose="020B0504020202020204" pitchFamily="34" charset="0"/>
                <a:cs typeface="Aktiv Grotesk Trial Medium" panose="020B0504020202020204" pitchFamily="34" charset="0"/>
              </a:rPr>
              <a:t>نص كتابي</a:t>
            </a:r>
            <a:endParaRPr lang="en-US" sz="1000" u="none" strike="noStrike" cap="none" dirty="0">
              <a:solidFill>
                <a:schemeClr val="bg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  <a:sym typeface="Arial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869429C9-CA6D-11F4-8B23-CBDCCF987D54}"/>
              </a:ext>
            </a:extLst>
          </p:cNvPr>
          <p:cNvSpPr/>
          <p:nvPr/>
        </p:nvSpPr>
        <p:spPr>
          <a:xfrm>
            <a:off x="5578054" y="3210727"/>
            <a:ext cx="1024075" cy="466969"/>
          </a:xfrm>
          <a:prstGeom prst="rect">
            <a:avLst/>
          </a:prstGeom>
          <a:solidFill>
            <a:srgbClr val="0098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US" u="none" strike="noStrike" cap="none" dirty="0">
                <a:solidFill>
                  <a:schemeClr val="bg1"/>
                </a:solidFill>
                <a:latin typeface="Aktiv Grotesk Trial Medium" panose="020B0504020202020204" pitchFamily="34" charset="0"/>
                <a:cs typeface="Aktiv Grotesk Trial Medium" panose="020B0504020202020204" pitchFamily="34" charset="0"/>
                <a:sym typeface="Arial"/>
              </a:rPr>
              <a:t>12</a:t>
            </a:r>
            <a:endParaRPr lang="ar-SA" u="none" strike="noStrike" cap="none" dirty="0">
              <a:solidFill>
                <a:schemeClr val="bg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  <a:sym typeface="Arial"/>
            </a:endParaRPr>
          </a:p>
          <a:p>
            <a:pPr algn="ctr" rtl="1"/>
            <a:r>
              <a:rPr lang="ar-SA" sz="1000" dirty="0">
                <a:solidFill>
                  <a:schemeClr val="bg1"/>
                </a:solidFill>
                <a:latin typeface="Aktiv Grotesk Trial Medium" panose="020B0504020202020204" pitchFamily="34" charset="0"/>
                <a:cs typeface="Aktiv Grotesk Trial Medium" panose="020B0504020202020204" pitchFamily="34" charset="0"/>
              </a:rPr>
              <a:t>نص كتابي</a:t>
            </a:r>
            <a:endParaRPr lang="en-US" sz="1000" u="none" strike="noStrike" cap="none" dirty="0">
              <a:solidFill>
                <a:schemeClr val="bg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  <a:sym typeface="Arial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5ED8A759-1A09-A278-91CF-28AD30772870}"/>
              </a:ext>
            </a:extLst>
          </p:cNvPr>
          <p:cNvSpPr/>
          <p:nvPr/>
        </p:nvSpPr>
        <p:spPr>
          <a:xfrm>
            <a:off x="4444198" y="3210727"/>
            <a:ext cx="1024075" cy="466969"/>
          </a:xfrm>
          <a:prstGeom prst="rect">
            <a:avLst/>
          </a:prstGeom>
          <a:solidFill>
            <a:srgbClr val="0098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US" dirty="0">
                <a:solidFill>
                  <a:schemeClr val="bg1"/>
                </a:solidFill>
                <a:latin typeface="Aktiv Grotesk Trial Medium" panose="020B0504020202020204" pitchFamily="34" charset="0"/>
                <a:cs typeface="Aktiv Grotesk Trial Medium" panose="020B0504020202020204" pitchFamily="34" charset="0"/>
              </a:rPr>
              <a:t>20</a:t>
            </a:r>
            <a:endParaRPr lang="ar-SA" u="none" strike="noStrike" cap="none" dirty="0">
              <a:solidFill>
                <a:schemeClr val="bg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  <a:sym typeface="Arial"/>
            </a:endParaRPr>
          </a:p>
          <a:p>
            <a:pPr algn="ctr" rtl="1"/>
            <a:r>
              <a:rPr lang="ar-SA" sz="1000" dirty="0">
                <a:solidFill>
                  <a:schemeClr val="bg1"/>
                </a:solidFill>
                <a:latin typeface="Aktiv Grotesk Trial Medium" panose="020B0504020202020204" pitchFamily="34" charset="0"/>
                <a:cs typeface="Aktiv Grotesk Trial Medium" panose="020B0504020202020204" pitchFamily="34" charset="0"/>
              </a:rPr>
              <a:t>نص كتابي</a:t>
            </a:r>
            <a:endParaRPr lang="en-US" sz="1000" u="none" strike="noStrike" cap="none" dirty="0">
              <a:solidFill>
                <a:schemeClr val="bg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  <a:sym typeface="Arial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F642FF46-8CFA-1188-05FC-D2BD4BB02E71}"/>
              </a:ext>
            </a:extLst>
          </p:cNvPr>
          <p:cNvSpPr/>
          <p:nvPr/>
        </p:nvSpPr>
        <p:spPr>
          <a:xfrm>
            <a:off x="334963" y="2027238"/>
            <a:ext cx="3547445" cy="1788300"/>
          </a:xfrm>
          <a:prstGeom prst="rect">
            <a:avLst/>
          </a:prstGeom>
          <a:noFill/>
          <a:ln w="12700">
            <a:solidFill>
              <a:srgbClr val="A02DC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144000" rtlCol="0" anchor="t" anchorCtr="0"/>
          <a:lstStyle/>
          <a:p>
            <a:pPr algn="r"/>
            <a:r>
              <a:rPr lang="en-US" sz="2400" b="1" dirty="0">
                <a:solidFill>
                  <a:srgbClr val="A02DCA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3.</a:t>
            </a:r>
          </a:p>
          <a:p>
            <a:pPr algn="r"/>
            <a:r>
              <a:rPr lang="ar-SA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ktiv Grotesk Trial" panose="020B0504020202020204" pitchFamily="34" charset="0"/>
                <a:cs typeface="Aktiv Grotesk Trial" panose="020B0504020202020204" pitchFamily="34" charset="0"/>
              </a:rPr>
              <a:t>يمكنك الكتابة هنا ........ ........ ........ ........ ........ ........ ........ ........ .....</a:t>
            </a:r>
          </a:p>
          <a:p>
            <a:pPr algn="r"/>
            <a:r>
              <a:rPr lang="ar-SA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ktiv Grotesk Trial" panose="020B0504020202020204" pitchFamily="34" charset="0"/>
                <a:cs typeface="Aktiv Grotesk Trial" panose="020B0504020202020204" pitchFamily="34" charset="0"/>
              </a:rPr>
              <a:t>يمكنك الكتابة هنا ........ ........ ........ ........ ........ ........ ........ ........ .....</a:t>
            </a:r>
          </a:p>
          <a:p>
            <a:pPr algn="r"/>
            <a:r>
              <a:rPr lang="ar-SA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ktiv Grotesk Trial" panose="020B0504020202020204" pitchFamily="34" charset="0"/>
                <a:cs typeface="Aktiv Grotesk Trial" panose="020B0504020202020204" pitchFamily="34" charset="0"/>
              </a:rPr>
              <a:t>يمكنك الكتابة هنا ........ ........ ........ ........ ........ ........ ........ ........ .....</a:t>
            </a:r>
          </a:p>
          <a:p>
            <a:pPr algn="r"/>
            <a:r>
              <a:rPr lang="ar-SA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ktiv Grotesk Trial" panose="020B0504020202020204" pitchFamily="34" charset="0"/>
                <a:cs typeface="Aktiv Grotesk Trial" panose="020B0504020202020204" pitchFamily="34" charset="0"/>
              </a:rPr>
              <a:t>يمكنك الكتابة هنا ........ ........ ........ ........ ........ ........ ........ ........ .....</a:t>
            </a:r>
          </a:p>
          <a:p>
            <a:pPr algn="r"/>
            <a:endParaRPr lang="ar-SA" sz="1000" dirty="0">
              <a:solidFill>
                <a:schemeClr val="tx1"/>
              </a:solidFill>
              <a:latin typeface="Aktiv Grotesk Trial" panose="020B0504020202020204" pitchFamily="34" charset="0"/>
              <a:cs typeface="Aktiv Grotesk Trial" panose="020B0504020202020204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D0A87C50-5C43-02F8-7B4C-6D33E862A187}"/>
              </a:ext>
            </a:extLst>
          </p:cNvPr>
          <p:cNvSpPr/>
          <p:nvPr/>
        </p:nvSpPr>
        <p:spPr>
          <a:xfrm>
            <a:off x="2724596" y="3210727"/>
            <a:ext cx="1024075" cy="466969"/>
          </a:xfrm>
          <a:prstGeom prst="rect">
            <a:avLst/>
          </a:prstGeom>
          <a:solidFill>
            <a:srgbClr val="A02DC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US" u="none" strike="noStrike" cap="none" dirty="0">
                <a:solidFill>
                  <a:schemeClr val="bg1"/>
                </a:solidFill>
                <a:latin typeface="Aktiv Grotesk Trial Medium" panose="020B0504020202020204" pitchFamily="34" charset="0"/>
                <a:cs typeface="Aktiv Grotesk Trial Medium" panose="020B0504020202020204" pitchFamily="34" charset="0"/>
                <a:sym typeface="Arial"/>
              </a:rPr>
              <a:t>4</a:t>
            </a:r>
            <a:endParaRPr lang="ar-SA" u="none" strike="noStrike" cap="none" dirty="0">
              <a:solidFill>
                <a:schemeClr val="bg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  <a:sym typeface="Arial"/>
            </a:endParaRPr>
          </a:p>
          <a:p>
            <a:pPr algn="ctr" rtl="1"/>
            <a:r>
              <a:rPr lang="ar-SA" sz="1000" dirty="0">
                <a:solidFill>
                  <a:schemeClr val="bg1"/>
                </a:solidFill>
                <a:latin typeface="Aktiv Grotesk Trial Medium" panose="020B0504020202020204" pitchFamily="34" charset="0"/>
                <a:cs typeface="Aktiv Grotesk Trial Medium" panose="020B0504020202020204" pitchFamily="34" charset="0"/>
              </a:rPr>
              <a:t>نص كتابي</a:t>
            </a:r>
            <a:endParaRPr lang="en-US" sz="1000" u="none" strike="noStrike" cap="none" dirty="0">
              <a:solidFill>
                <a:schemeClr val="bg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  <a:sym typeface="Arial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87C83B52-25B9-1F4D-978F-8B06F1E97978}"/>
              </a:ext>
            </a:extLst>
          </p:cNvPr>
          <p:cNvSpPr/>
          <p:nvPr/>
        </p:nvSpPr>
        <p:spPr>
          <a:xfrm>
            <a:off x="1590740" y="3210727"/>
            <a:ext cx="1024075" cy="466969"/>
          </a:xfrm>
          <a:prstGeom prst="rect">
            <a:avLst/>
          </a:prstGeom>
          <a:solidFill>
            <a:srgbClr val="A02DC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US" u="none" strike="noStrike" cap="none" dirty="0">
                <a:solidFill>
                  <a:schemeClr val="bg1"/>
                </a:solidFill>
                <a:latin typeface="Aktiv Grotesk Trial Medium" panose="020B0504020202020204" pitchFamily="34" charset="0"/>
                <a:cs typeface="Aktiv Grotesk Trial Medium" panose="020B0504020202020204" pitchFamily="34" charset="0"/>
                <a:sym typeface="Arial"/>
              </a:rPr>
              <a:t>11</a:t>
            </a:r>
            <a:endParaRPr lang="ar-SA" u="none" strike="noStrike" cap="none" dirty="0">
              <a:solidFill>
                <a:schemeClr val="bg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  <a:sym typeface="Arial"/>
            </a:endParaRPr>
          </a:p>
          <a:p>
            <a:pPr algn="ctr" rtl="1"/>
            <a:r>
              <a:rPr lang="ar-SA" sz="1000" dirty="0">
                <a:solidFill>
                  <a:schemeClr val="bg1"/>
                </a:solidFill>
                <a:latin typeface="Aktiv Grotesk Trial Medium" panose="020B0504020202020204" pitchFamily="34" charset="0"/>
                <a:cs typeface="Aktiv Grotesk Trial Medium" panose="020B0504020202020204" pitchFamily="34" charset="0"/>
              </a:rPr>
              <a:t>نص كتابي</a:t>
            </a:r>
            <a:endParaRPr lang="en-US" sz="1000" u="none" strike="noStrike" cap="none" dirty="0">
              <a:solidFill>
                <a:schemeClr val="bg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  <a:sym typeface="Arial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CF8073CC-C0C7-4393-F9A7-58FF0A7B8B61}"/>
              </a:ext>
            </a:extLst>
          </p:cNvPr>
          <p:cNvSpPr/>
          <p:nvPr/>
        </p:nvSpPr>
        <p:spPr>
          <a:xfrm>
            <a:off x="456884" y="3210727"/>
            <a:ext cx="1024075" cy="466969"/>
          </a:xfrm>
          <a:prstGeom prst="rect">
            <a:avLst/>
          </a:prstGeom>
          <a:solidFill>
            <a:srgbClr val="A02DC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US" dirty="0">
                <a:solidFill>
                  <a:schemeClr val="bg1"/>
                </a:solidFill>
                <a:latin typeface="Aktiv Grotesk Trial Medium" panose="020B0504020202020204" pitchFamily="34" charset="0"/>
                <a:cs typeface="Aktiv Grotesk Trial Medium" panose="020B0504020202020204" pitchFamily="34" charset="0"/>
              </a:rPr>
              <a:t>25+</a:t>
            </a:r>
            <a:endParaRPr lang="ar-SA" u="none" strike="noStrike" cap="none" dirty="0">
              <a:solidFill>
                <a:schemeClr val="bg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  <a:sym typeface="Arial"/>
            </a:endParaRPr>
          </a:p>
          <a:p>
            <a:pPr algn="ctr" rtl="1"/>
            <a:r>
              <a:rPr lang="ar-SA" sz="1000" dirty="0">
                <a:solidFill>
                  <a:schemeClr val="bg1"/>
                </a:solidFill>
                <a:latin typeface="Aktiv Grotesk Trial Medium" panose="020B0504020202020204" pitchFamily="34" charset="0"/>
                <a:cs typeface="Aktiv Grotesk Trial Medium" panose="020B0504020202020204" pitchFamily="34" charset="0"/>
              </a:rPr>
              <a:t>نص كتابي</a:t>
            </a:r>
            <a:endParaRPr lang="en-US" sz="1000" u="none" strike="noStrike" cap="none" dirty="0">
              <a:solidFill>
                <a:schemeClr val="bg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  <a:sym typeface="Arial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33CF1B60-E2EF-26FD-FE82-247A301ABBA0}"/>
              </a:ext>
            </a:extLst>
          </p:cNvPr>
          <p:cNvSpPr/>
          <p:nvPr/>
        </p:nvSpPr>
        <p:spPr>
          <a:xfrm>
            <a:off x="8304970" y="4104877"/>
            <a:ext cx="3547445" cy="1788300"/>
          </a:xfrm>
          <a:prstGeom prst="rect">
            <a:avLst/>
          </a:prstGeom>
          <a:noFill/>
          <a:ln w="12700">
            <a:solidFill>
              <a:srgbClr val="98E0E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144000" rtlCol="0" anchor="t" anchorCtr="0"/>
          <a:lstStyle/>
          <a:p>
            <a:pPr algn="r"/>
            <a:r>
              <a:rPr lang="en-US" sz="2400" b="1" dirty="0">
                <a:solidFill>
                  <a:schemeClr val="accent1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4.</a:t>
            </a:r>
          </a:p>
          <a:p>
            <a:pPr algn="r"/>
            <a:r>
              <a:rPr lang="ar-SA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ktiv Grotesk Trial" panose="020B0504020202020204" pitchFamily="34" charset="0"/>
                <a:cs typeface="Aktiv Grotesk Trial" panose="020B0504020202020204" pitchFamily="34" charset="0"/>
              </a:rPr>
              <a:t>يمكنك الكتابة هنا ........ ........ ........ ........ ........ ........ ........ ........ .....</a:t>
            </a:r>
          </a:p>
          <a:p>
            <a:pPr algn="r"/>
            <a:r>
              <a:rPr lang="ar-SA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ktiv Grotesk Trial" panose="020B0504020202020204" pitchFamily="34" charset="0"/>
                <a:cs typeface="Aktiv Grotesk Trial" panose="020B0504020202020204" pitchFamily="34" charset="0"/>
              </a:rPr>
              <a:t>يمكنك الكتابة هنا ........ ........ ........ ........ ........ ........ ........ ........ .....</a:t>
            </a:r>
          </a:p>
          <a:p>
            <a:pPr algn="r"/>
            <a:r>
              <a:rPr lang="ar-SA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ktiv Grotesk Trial" panose="020B0504020202020204" pitchFamily="34" charset="0"/>
                <a:cs typeface="Aktiv Grotesk Trial" panose="020B0504020202020204" pitchFamily="34" charset="0"/>
              </a:rPr>
              <a:t>يمكنك الكتابة هنا ........ ........ ........ ........ ........ ........ ........ ........ .....</a:t>
            </a:r>
          </a:p>
          <a:p>
            <a:pPr algn="r"/>
            <a:r>
              <a:rPr lang="ar-SA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ktiv Grotesk Trial" panose="020B0504020202020204" pitchFamily="34" charset="0"/>
                <a:cs typeface="Aktiv Grotesk Trial" panose="020B0504020202020204" pitchFamily="34" charset="0"/>
              </a:rPr>
              <a:t>يمكنك الكتابة هنا ........ ........ ........ ........ ........ ........ ........ ........ .....</a:t>
            </a:r>
          </a:p>
          <a:p>
            <a:pPr algn="r"/>
            <a:endParaRPr lang="ar-SA" sz="1000" dirty="0">
              <a:solidFill>
                <a:schemeClr val="tx1"/>
              </a:solidFill>
              <a:latin typeface="Aktiv Grotesk Trial" panose="020B0504020202020204" pitchFamily="34" charset="0"/>
              <a:cs typeface="Aktiv Grotesk Trial" panose="020B0504020202020204" pitchFamily="34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9165B189-E0FE-1F41-724A-6F6111EFA473}"/>
              </a:ext>
            </a:extLst>
          </p:cNvPr>
          <p:cNvSpPr/>
          <p:nvPr/>
        </p:nvSpPr>
        <p:spPr>
          <a:xfrm>
            <a:off x="10694603" y="5288366"/>
            <a:ext cx="1024075" cy="466969"/>
          </a:xfrm>
          <a:prstGeom prst="rect">
            <a:avLst/>
          </a:prstGeom>
          <a:solidFill>
            <a:srgbClr val="98E0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US" u="none" strike="noStrike" cap="none" dirty="0">
                <a:solidFill>
                  <a:schemeClr val="tx1">
                    <a:lumMod val="65000"/>
                    <a:lumOff val="35000"/>
                  </a:schemeClr>
                </a:solidFill>
                <a:latin typeface="Aktiv Grotesk Trial Medium" panose="020B0504020202020204" pitchFamily="34" charset="0"/>
                <a:cs typeface="Aktiv Grotesk Trial Medium" panose="020B0504020202020204" pitchFamily="34" charset="0"/>
                <a:sym typeface="Arial"/>
              </a:rPr>
              <a:t>10</a:t>
            </a:r>
            <a:endParaRPr lang="ar-SA" u="none" strike="noStrike" cap="none" dirty="0">
              <a:solidFill>
                <a:schemeClr val="tx1">
                  <a:lumMod val="65000"/>
                  <a:lumOff val="35000"/>
                </a:schemeClr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  <a:sym typeface="Arial"/>
            </a:endParaRPr>
          </a:p>
          <a:p>
            <a:pPr algn="ctr" rtl="1"/>
            <a:r>
              <a:rPr lang="ar-SA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ktiv Grotesk Trial Medium" panose="020B0504020202020204" pitchFamily="34" charset="0"/>
                <a:cs typeface="Aktiv Grotesk Trial Medium" panose="020B0504020202020204" pitchFamily="34" charset="0"/>
              </a:rPr>
              <a:t>نص كتابي</a:t>
            </a:r>
            <a:endParaRPr lang="en-US" sz="1000" u="none" strike="noStrike" cap="none" dirty="0">
              <a:solidFill>
                <a:schemeClr val="tx1">
                  <a:lumMod val="65000"/>
                  <a:lumOff val="35000"/>
                </a:schemeClr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  <a:sym typeface="Arial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D22944BF-24CF-9773-BFAF-0D39ADAA812E}"/>
              </a:ext>
            </a:extLst>
          </p:cNvPr>
          <p:cNvSpPr/>
          <p:nvPr/>
        </p:nvSpPr>
        <p:spPr>
          <a:xfrm>
            <a:off x="9560747" y="5288366"/>
            <a:ext cx="1024075" cy="466969"/>
          </a:xfrm>
          <a:prstGeom prst="rect">
            <a:avLst/>
          </a:prstGeom>
          <a:solidFill>
            <a:srgbClr val="98E0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US" u="none" strike="noStrike" cap="none" dirty="0">
                <a:solidFill>
                  <a:schemeClr val="tx1">
                    <a:lumMod val="65000"/>
                    <a:lumOff val="35000"/>
                  </a:schemeClr>
                </a:solidFill>
                <a:latin typeface="Aktiv Grotesk Trial Medium" panose="020B0504020202020204" pitchFamily="34" charset="0"/>
                <a:cs typeface="Aktiv Grotesk Trial Medium" panose="020B0504020202020204" pitchFamily="34" charset="0"/>
                <a:sym typeface="Arial"/>
              </a:rPr>
              <a:t>50</a:t>
            </a:r>
            <a:endParaRPr lang="ar-SA" u="none" strike="noStrike" cap="none" dirty="0">
              <a:solidFill>
                <a:schemeClr val="tx1">
                  <a:lumMod val="65000"/>
                  <a:lumOff val="35000"/>
                </a:schemeClr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  <a:sym typeface="Arial"/>
            </a:endParaRPr>
          </a:p>
          <a:p>
            <a:pPr algn="ctr" rtl="1"/>
            <a:r>
              <a:rPr lang="ar-SA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ktiv Grotesk Trial Medium" panose="020B0504020202020204" pitchFamily="34" charset="0"/>
                <a:cs typeface="Aktiv Grotesk Trial Medium" panose="020B0504020202020204" pitchFamily="34" charset="0"/>
              </a:rPr>
              <a:t>نص كتابي</a:t>
            </a:r>
            <a:endParaRPr lang="en-US" sz="1000" u="none" strike="noStrike" cap="none" dirty="0">
              <a:solidFill>
                <a:schemeClr val="tx1">
                  <a:lumMod val="65000"/>
                  <a:lumOff val="35000"/>
                </a:schemeClr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  <a:sym typeface="Arial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780937CD-3E21-D2B9-1203-2D9BF6A63B74}"/>
              </a:ext>
            </a:extLst>
          </p:cNvPr>
          <p:cNvSpPr/>
          <p:nvPr/>
        </p:nvSpPr>
        <p:spPr>
          <a:xfrm>
            <a:off x="8426891" y="5288366"/>
            <a:ext cx="1024075" cy="466969"/>
          </a:xfrm>
          <a:prstGeom prst="rect">
            <a:avLst/>
          </a:prstGeom>
          <a:solidFill>
            <a:srgbClr val="98E0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ktiv Grotesk Trial Medium" panose="020B0504020202020204" pitchFamily="34" charset="0"/>
                <a:cs typeface="Aktiv Grotesk Trial Medium" panose="020B0504020202020204" pitchFamily="34" charset="0"/>
              </a:rPr>
              <a:t>70+</a:t>
            </a:r>
            <a:endParaRPr lang="ar-SA" u="none" strike="noStrike" cap="none" dirty="0">
              <a:solidFill>
                <a:schemeClr val="tx1">
                  <a:lumMod val="65000"/>
                  <a:lumOff val="35000"/>
                </a:schemeClr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  <a:sym typeface="Arial"/>
            </a:endParaRPr>
          </a:p>
          <a:p>
            <a:pPr algn="ctr" rtl="1"/>
            <a:r>
              <a:rPr lang="ar-SA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ktiv Grotesk Trial Medium" panose="020B0504020202020204" pitchFamily="34" charset="0"/>
                <a:cs typeface="Aktiv Grotesk Trial Medium" panose="020B0504020202020204" pitchFamily="34" charset="0"/>
              </a:rPr>
              <a:t>نص كتابي</a:t>
            </a:r>
            <a:endParaRPr lang="en-US" sz="1000" u="none" strike="noStrike" cap="none" dirty="0">
              <a:solidFill>
                <a:schemeClr val="tx1">
                  <a:lumMod val="65000"/>
                  <a:lumOff val="35000"/>
                </a:schemeClr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  <a:sym typeface="Arial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D6FB9057-4BC6-D779-8437-60D2AD14EAA3}"/>
              </a:ext>
            </a:extLst>
          </p:cNvPr>
          <p:cNvSpPr/>
          <p:nvPr/>
        </p:nvSpPr>
        <p:spPr>
          <a:xfrm>
            <a:off x="4322277" y="4104877"/>
            <a:ext cx="3547445" cy="1788300"/>
          </a:xfrm>
          <a:prstGeom prst="rect">
            <a:avLst/>
          </a:prstGeom>
          <a:noFill/>
          <a:ln w="12700">
            <a:solidFill>
              <a:srgbClr val="00980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144000" rtlCol="0" anchor="t" anchorCtr="0"/>
          <a:lstStyle/>
          <a:p>
            <a:pPr algn="r"/>
            <a:r>
              <a:rPr lang="en-US" sz="2400" b="1" dirty="0">
                <a:solidFill>
                  <a:srgbClr val="00AF00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5.</a:t>
            </a:r>
          </a:p>
          <a:p>
            <a:pPr algn="r"/>
            <a:r>
              <a:rPr lang="ar-SA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ktiv Grotesk Trial" panose="020B0504020202020204" pitchFamily="34" charset="0"/>
                <a:cs typeface="Aktiv Grotesk Trial" panose="020B0504020202020204" pitchFamily="34" charset="0"/>
              </a:rPr>
              <a:t>يمكنك الكتابة هنا ........ ........ ........ ........ ........ ........ ........ ........ .....</a:t>
            </a:r>
          </a:p>
          <a:p>
            <a:pPr algn="r"/>
            <a:r>
              <a:rPr lang="ar-SA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ktiv Grotesk Trial" panose="020B0504020202020204" pitchFamily="34" charset="0"/>
                <a:cs typeface="Aktiv Grotesk Trial" panose="020B0504020202020204" pitchFamily="34" charset="0"/>
              </a:rPr>
              <a:t>يمكنك الكتابة هنا ........ ........ ........ ........ ........ ........ ........ ........ .....</a:t>
            </a:r>
          </a:p>
          <a:p>
            <a:pPr algn="r"/>
            <a:r>
              <a:rPr lang="ar-SA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ktiv Grotesk Trial" panose="020B0504020202020204" pitchFamily="34" charset="0"/>
                <a:cs typeface="Aktiv Grotesk Trial" panose="020B0504020202020204" pitchFamily="34" charset="0"/>
              </a:rPr>
              <a:t>يمكنك الكتابة هنا ........ ........ ........ ........ ........ ........ ........ ........ .....</a:t>
            </a:r>
          </a:p>
          <a:p>
            <a:pPr algn="r"/>
            <a:r>
              <a:rPr lang="ar-SA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ktiv Grotesk Trial" panose="020B0504020202020204" pitchFamily="34" charset="0"/>
                <a:cs typeface="Aktiv Grotesk Trial" panose="020B0504020202020204" pitchFamily="34" charset="0"/>
              </a:rPr>
              <a:t>يمكنك الكتابة هنا ........ ........ ........ ........ ........ ........ ........ ........ .....</a:t>
            </a:r>
          </a:p>
          <a:p>
            <a:pPr algn="r"/>
            <a:endParaRPr lang="ar-SA" sz="1000" dirty="0">
              <a:solidFill>
                <a:schemeClr val="tx1"/>
              </a:solidFill>
              <a:latin typeface="Aktiv Grotesk Trial" panose="020B0504020202020204" pitchFamily="34" charset="0"/>
              <a:cs typeface="Aktiv Grotesk Trial" panose="020B0504020202020204" pitchFamily="34" charset="0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EC0C6A05-1907-E178-CB0A-246B57ADEE6E}"/>
              </a:ext>
            </a:extLst>
          </p:cNvPr>
          <p:cNvSpPr/>
          <p:nvPr/>
        </p:nvSpPr>
        <p:spPr>
          <a:xfrm>
            <a:off x="6711910" y="5288366"/>
            <a:ext cx="1024075" cy="466969"/>
          </a:xfrm>
          <a:prstGeom prst="rect">
            <a:avLst/>
          </a:prstGeom>
          <a:solidFill>
            <a:srgbClr val="0098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US" u="none" strike="noStrike" cap="none" dirty="0">
                <a:solidFill>
                  <a:schemeClr val="bg1"/>
                </a:solidFill>
                <a:latin typeface="Aktiv Grotesk Trial Medium" panose="020B0504020202020204" pitchFamily="34" charset="0"/>
                <a:cs typeface="Aktiv Grotesk Trial Medium" panose="020B0504020202020204" pitchFamily="34" charset="0"/>
                <a:sym typeface="Arial"/>
              </a:rPr>
              <a:t>12</a:t>
            </a:r>
            <a:endParaRPr lang="ar-SA" u="none" strike="noStrike" cap="none" dirty="0">
              <a:solidFill>
                <a:schemeClr val="bg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  <a:sym typeface="Arial"/>
            </a:endParaRPr>
          </a:p>
          <a:p>
            <a:pPr algn="ctr" rtl="1"/>
            <a:r>
              <a:rPr lang="ar-SA" sz="1000" dirty="0">
                <a:solidFill>
                  <a:schemeClr val="bg1"/>
                </a:solidFill>
                <a:latin typeface="Aktiv Grotesk Trial Medium" panose="020B0504020202020204" pitchFamily="34" charset="0"/>
                <a:cs typeface="Aktiv Grotesk Trial Medium" panose="020B0504020202020204" pitchFamily="34" charset="0"/>
              </a:rPr>
              <a:t>نص كتابي</a:t>
            </a:r>
            <a:endParaRPr lang="en-US" sz="1000" u="none" strike="noStrike" cap="none" dirty="0">
              <a:solidFill>
                <a:schemeClr val="bg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  <a:sym typeface="Arial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ED6D689B-6E2D-0E3C-E8D5-3F54A463F006}"/>
              </a:ext>
            </a:extLst>
          </p:cNvPr>
          <p:cNvSpPr/>
          <p:nvPr/>
        </p:nvSpPr>
        <p:spPr>
          <a:xfrm>
            <a:off x="5578054" y="5288366"/>
            <a:ext cx="1024075" cy="466969"/>
          </a:xfrm>
          <a:prstGeom prst="rect">
            <a:avLst/>
          </a:prstGeom>
          <a:solidFill>
            <a:srgbClr val="0098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US" u="none" strike="noStrike" cap="none" dirty="0">
                <a:solidFill>
                  <a:schemeClr val="bg1"/>
                </a:solidFill>
                <a:latin typeface="Aktiv Grotesk Trial Medium" panose="020B0504020202020204" pitchFamily="34" charset="0"/>
                <a:cs typeface="Aktiv Grotesk Trial Medium" panose="020B0504020202020204" pitchFamily="34" charset="0"/>
                <a:sym typeface="Arial"/>
              </a:rPr>
              <a:t>39</a:t>
            </a:r>
            <a:endParaRPr lang="ar-SA" u="none" strike="noStrike" cap="none" dirty="0">
              <a:solidFill>
                <a:schemeClr val="bg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  <a:sym typeface="Arial"/>
            </a:endParaRPr>
          </a:p>
          <a:p>
            <a:pPr algn="ctr" rtl="1"/>
            <a:r>
              <a:rPr lang="ar-SA" sz="1000" dirty="0">
                <a:solidFill>
                  <a:schemeClr val="bg1"/>
                </a:solidFill>
                <a:latin typeface="Aktiv Grotesk Trial Medium" panose="020B0504020202020204" pitchFamily="34" charset="0"/>
                <a:cs typeface="Aktiv Grotesk Trial Medium" panose="020B0504020202020204" pitchFamily="34" charset="0"/>
              </a:rPr>
              <a:t>نص كتابي</a:t>
            </a:r>
            <a:endParaRPr lang="en-US" sz="1000" u="none" strike="noStrike" cap="none" dirty="0">
              <a:solidFill>
                <a:schemeClr val="bg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  <a:sym typeface="Arial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009C9C6C-F2C2-09C0-0F80-E90D08B45585}"/>
              </a:ext>
            </a:extLst>
          </p:cNvPr>
          <p:cNvSpPr/>
          <p:nvPr/>
        </p:nvSpPr>
        <p:spPr>
          <a:xfrm>
            <a:off x="4444198" y="5288366"/>
            <a:ext cx="1024075" cy="466969"/>
          </a:xfrm>
          <a:prstGeom prst="rect">
            <a:avLst/>
          </a:prstGeom>
          <a:solidFill>
            <a:srgbClr val="0098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US" dirty="0">
                <a:solidFill>
                  <a:schemeClr val="bg1"/>
                </a:solidFill>
                <a:latin typeface="Aktiv Grotesk Trial Medium" panose="020B0504020202020204" pitchFamily="34" charset="0"/>
                <a:cs typeface="Aktiv Grotesk Trial Medium" panose="020B0504020202020204" pitchFamily="34" charset="0"/>
              </a:rPr>
              <a:t>50+</a:t>
            </a:r>
            <a:endParaRPr lang="ar-SA" u="none" strike="noStrike" cap="none" dirty="0">
              <a:solidFill>
                <a:schemeClr val="bg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  <a:sym typeface="Arial"/>
            </a:endParaRPr>
          </a:p>
          <a:p>
            <a:pPr algn="ctr" rtl="1"/>
            <a:r>
              <a:rPr lang="ar-SA" sz="1000" dirty="0">
                <a:solidFill>
                  <a:schemeClr val="bg1"/>
                </a:solidFill>
                <a:latin typeface="Aktiv Grotesk Trial Medium" panose="020B0504020202020204" pitchFamily="34" charset="0"/>
                <a:cs typeface="Aktiv Grotesk Trial Medium" panose="020B0504020202020204" pitchFamily="34" charset="0"/>
              </a:rPr>
              <a:t>نص كتابي</a:t>
            </a:r>
            <a:endParaRPr lang="en-US" sz="1000" u="none" strike="noStrike" cap="none" dirty="0">
              <a:solidFill>
                <a:schemeClr val="bg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  <a:sym typeface="Arial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3A9B95BE-7C3C-0458-D1A4-7BD8CAADD046}"/>
              </a:ext>
            </a:extLst>
          </p:cNvPr>
          <p:cNvSpPr/>
          <p:nvPr/>
        </p:nvSpPr>
        <p:spPr>
          <a:xfrm>
            <a:off x="334963" y="4104877"/>
            <a:ext cx="3547445" cy="1788300"/>
          </a:xfrm>
          <a:prstGeom prst="rect">
            <a:avLst/>
          </a:prstGeom>
          <a:noFill/>
          <a:ln w="12700">
            <a:solidFill>
              <a:srgbClr val="A02DC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144000" rtlCol="0" anchor="t" anchorCtr="0"/>
          <a:lstStyle/>
          <a:p>
            <a:pPr algn="r"/>
            <a:r>
              <a:rPr lang="en-US" sz="2400" b="1" dirty="0">
                <a:solidFill>
                  <a:srgbClr val="A02DCA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t>6.</a:t>
            </a:r>
          </a:p>
          <a:p>
            <a:pPr algn="r"/>
            <a:r>
              <a:rPr lang="ar-SA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ktiv Grotesk Trial" panose="020B0504020202020204" pitchFamily="34" charset="0"/>
                <a:cs typeface="Aktiv Grotesk Trial" panose="020B0504020202020204" pitchFamily="34" charset="0"/>
              </a:rPr>
              <a:t>يمكنك الكتابة هنا ........ ........ ........ ........ ........ ........ ........ ........ .....</a:t>
            </a:r>
          </a:p>
          <a:p>
            <a:pPr algn="r"/>
            <a:r>
              <a:rPr lang="ar-SA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ktiv Grotesk Trial" panose="020B0504020202020204" pitchFamily="34" charset="0"/>
                <a:cs typeface="Aktiv Grotesk Trial" panose="020B0504020202020204" pitchFamily="34" charset="0"/>
              </a:rPr>
              <a:t>يمكنك الكتابة هنا ........ ........ ........ ........ ........ ........ ........ ........ .....</a:t>
            </a:r>
          </a:p>
          <a:p>
            <a:pPr algn="r"/>
            <a:r>
              <a:rPr lang="ar-SA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ktiv Grotesk Trial" panose="020B0504020202020204" pitchFamily="34" charset="0"/>
                <a:cs typeface="Aktiv Grotesk Trial" panose="020B0504020202020204" pitchFamily="34" charset="0"/>
              </a:rPr>
              <a:t>يمكنك الكتابة هنا ........ ........ ........ ........ ........ ........ ........ ........ .....</a:t>
            </a:r>
          </a:p>
          <a:p>
            <a:pPr algn="r"/>
            <a:r>
              <a:rPr lang="ar-SA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ktiv Grotesk Trial" panose="020B0504020202020204" pitchFamily="34" charset="0"/>
                <a:cs typeface="Aktiv Grotesk Trial" panose="020B0504020202020204" pitchFamily="34" charset="0"/>
              </a:rPr>
              <a:t>يمكنك الكتابة هنا ........ ........ ........ ........ ........ ........ ........ ........ .....</a:t>
            </a:r>
          </a:p>
          <a:p>
            <a:pPr algn="r"/>
            <a:endParaRPr lang="ar-SA" sz="1000" dirty="0">
              <a:solidFill>
                <a:schemeClr val="tx1"/>
              </a:solidFill>
              <a:latin typeface="Aktiv Grotesk Trial" panose="020B0504020202020204" pitchFamily="34" charset="0"/>
              <a:cs typeface="Aktiv Grotesk Trial" panose="020B0504020202020204" pitchFamily="34" charset="0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3A073647-F95C-5415-D228-C66ED78D1372}"/>
              </a:ext>
            </a:extLst>
          </p:cNvPr>
          <p:cNvSpPr/>
          <p:nvPr/>
        </p:nvSpPr>
        <p:spPr>
          <a:xfrm>
            <a:off x="2724596" y="5288366"/>
            <a:ext cx="1024075" cy="466969"/>
          </a:xfrm>
          <a:prstGeom prst="rect">
            <a:avLst/>
          </a:prstGeom>
          <a:solidFill>
            <a:srgbClr val="A02DC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US" u="none" strike="noStrike" cap="none" dirty="0">
                <a:solidFill>
                  <a:schemeClr val="bg1"/>
                </a:solidFill>
                <a:latin typeface="Aktiv Grotesk Trial Medium" panose="020B0504020202020204" pitchFamily="34" charset="0"/>
                <a:cs typeface="Aktiv Grotesk Trial Medium" panose="020B0504020202020204" pitchFamily="34" charset="0"/>
                <a:sym typeface="Arial"/>
              </a:rPr>
              <a:t>12</a:t>
            </a:r>
            <a:endParaRPr lang="ar-SA" u="none" strike="noStrike" cap="none" dirty="0">
              <a:solidFill>
                <a:schemeClr val="bg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  <a:sym typeface="Arial"/>
            </a:endParaRPr>
          </a:p>
          <a:p>
            <a:pPr algn="ctr" rtl="1"/>
            <a:r>
              <a:rPr lang="ar-SA" sz="1000" dirty="0">
                <a:solidFill>
                  <a:schemeClr val="bg1"/>
                </a:solidFill>
                <a:latin typeface="Aktiv Grotesk Trial Medium" panose="020B0504020202020204" pitchFamily="34" charset="0"/>
                <a:cs typeface="Aktiv Grotesk Trial Medium" panose="020B0504020202020204" pitchFamily="34" charset="0"/>
              </a:rPr>
              <a:t>نص كتابي</a:t>
            </a:r>
            <a:endParaRPr lang="en-US" sz="1000" u="none" strike="noStrike" cap="none" dirty="0">
              <a:solidFill>
                <a:schemeClr val="bg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  <a:sym typeface="Arial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FE9CE4FA-CCC7-0FA7-18CE-D83FAF1722D4}"/>
              </a:ext>
            </a:extLst>
          </p:cNvPr>
          <p:cNvSpPr/>
          <p:nvPr/>
        </p:nvSpPr>
        <p:spPr>
          <a:xfrm>
            <a:off x="1590740" y="5288366"/>
            <a:ext cx="1024075" cy="466969"/>
          </a:xfrm>
          <a:prstGeom prst="rect">
            <a:avLst/>
          </a:prstGeom>
          <a:solidFill>
            <a:srgbClr val="A02DC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US" u="none" strike="noStrike" cap="none" dirty="0">
                <a:solidFill>
                  <a:schemeClr val="bg1"/>
                </a:solidFill>
                <a:latin typeface="Aktiv Grotesk Trial Medium" panose="020B0504020202020204" pitchFamily="34" charset="0"/>
                <a:cs typeface="Aktiv Grotesk Trial Medium" panose="020B0504020202020204" pitchFamily="34" charset="0"/>
                <a:sym typeface="Arial"/>
              </a:rPr>
              <a:t>72</a:t>
            </a:r>
            <a:endParaRPr lang="ar-SA" u="none" strike="noStrike" cap="none" dirty="0">
              <a:solidFill>
                <a:schemeClr val="bg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  <a:sym typeface="Arial"/>
            </a:endParaRPr>
          </a:p>
          <a:p>
            <a:pPr algn="ctr" rtl="1"/>
            <a:r>
              <a:rPr lang="ar-SA" sz="1000" dirty="0">
                <a:solidFill>
                  <a:schemeClr val="bg1"/>
                </a:solidFill>
                <a:latin typeface="Aktiv Grotesk Trial Medium" panose="020B0504020202020204" pitchFamily="34" charset="0"/>
                <a:cs typeface="Aktiv Grotesk Trial Medium" panose="020B0504020202020204" pitchFamily="34" charset="0"/>
              </a:rPr>
              <a:t>نص كتابي</a:t>
            </a:r>
            <a:endParaRPr lang="en-US" sz="1000" u="none" strike="noStrike" cap="none" dirty="0">
              <a:solidFill>
                <a:schemeClr val="bg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  <a:sym typeface="Arial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45D7A123-8326-D0A5-4266-21A3DDBCFB86}"/>
              </a:ext>
            </a:extLst>
          </p:cNvPr>
          <p:cNvSpPr/>
          <p:nvPr/>
        </p:nvSpPr>
        <p:spPr>
          <a:xfrm>
            <a:off x="456884" y="5288366"/>
            <a:ext cx="1024075" cy="466969"/>
          </a:xfrm>
          <a:prstGeom prst="rect">
            <a:avLst/>
          </a:prstGeom>
          <a:solidFill>
            <a:srgbClr val="A02DC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US" dirty="0">
                <a:solidFill>
                  <a:schemeClr val="bg1"/>
                </a:solidFill>
                <a:latin typeface="Aktiv Grotesk Trial Medium" panose="020B0504020202020204" pitchFamily="34" charset="0"/>
                <a:cs typeface="Aktiv Grotesk Trial Medium" panose="020B0504020202020204" pitchFamily="34" charset="0"/>
              </a:rPr>
              <a:t>70+</a:t>
            </a:r>
            <a:endParaRPr lang="ar-SA" u="none" strike="noStrike" cap="none" dirty="0">
              <a:solidFill>
                <a:schemeClr val="bg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  <a:sym typeface="Arial"/>
            </a:endParaRPr>
          </a:p>
          <a:p>
            <a:pPr algn="ctr" rtl="1"/>
            <a:r>
              <a:rPr lang="ar-SA" sz="1000" dirty="0">
                <a:solidFill>
                  <a:schemeClr val="bg1"/>
                </a:solidFill>
                <a:latin typeface="Aktiv Grotesk Trial Medium" panose="020B0504020202020204" pitchFamily="34" charset="0"/>
                <a:cs typeface="Aktiv Grotesk Trial Medium" panose="020B0504020202020204" pitchFamily="34" charset="0"/>
              </a:rPr>
              <a:t>نص كتابي</a:t>
            </a:r>
            <a:endParaRPr lang="en-US" sz="1000" u="none" strike="noStrike" cap="none" dirty="0">
              <a:solidFill>
                <a:schemeClr val="bg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E1023BC-BD99-3D5D-E2B5-72B85689A815}"/>
              </a:ext>
            </a:extLst>
          </p:cNvPr>
          <p:cNvSpPr txBox="1"/>
          <p:nvPr/>
        </p:nvSpPr>
        <p:spPr>
          <a:xfrm>
            <a:off x="8107680" y="405411"/>
            <a:ext cx="374935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R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</a:pPr>
            <a:r>
              <a:rPr lang="ar-SA" sz="2400" b="1" dirty="0">
                <a:solidFill>
                  <a:srgbClr val="8A3CBE"/>
                </a:solidFill>
                <a:latin typeface="Aktiv Grotesk Trial XBold" panose="020B0504020202020204" pitchFamily="34" charset="0"/>
                <a:ea typeface="Aktiv Grotesk Trial XBold" panose="020B0504020202020204" pitchFamily="34" charset="0"/>
                <a:cs typeface="Aktiv Grotesk Trial XBold" panose="020B0504020202020204" pitchFamily="34" charset="0"/>
                <a:sym typeface="Roboto"/>
              </a:rPr>
              <a:t>عنوان </a:t>
            </a:r>
            <a:r>
              <a:rPr lang="ar-SA" sz="2400" b="1" dirty="0">
                <a:solidFill>
                  <a:srgbClr val="A02DCA"/>
                </a:solidFill>
                <a:latin typeface="Aktiv Grotesk Trial XBold" panose="020B0504020202020204" pitchFamily="34" charset="0"/>
                <a:ea typeface="Aktiv Grotesk Trial XBold" panose="020B0504020202020204" pitchFamily="34" charset="0"/>
                <a:cs typeface="Aktiv Grotesk Trial XBold" panose="020B0504020202020204" pitchFamily="34" charset="0"/>
                <a:sym typeface="Roboto"/>
              </a:rPr>
              <a:t>الموضوع</a:t>
            </a:r>
            <a:endParaRPr lang="en-SA" sz="2400" b="1" dirty="0">
              <a:solidFill>
                <a:srgbClr val="A02DCA"/>
              </a:solidFill>
              <a:latin typeface="Aktiv Grotesk Trial XBold" panose="020B0504020202020204" pitchFamily="34" charset="0"/>
              <a:ea typeface="Aktiv Grotesk Trial XBold" panose="020B0504020202020204" pitchFamily="34" charset="0"/>
              <a:cs typeface="Aktiv Grotesk Trial XBold" panose="020B0504020202020204" pitchFamily="34" charset="0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49F21E06-421E-3916-1E7C-F9210BE2080C}"/>
              </a:ext>
            </a:extLst>
          </p:cNvPr>
          <p:cNvCxnSpPr>
            <a:cxnSpLocks/>
          </p:cNvCxnSpPr>
          <p:nvPr/>
        </p:nvCxnSpPr>
        <p:spPr>
          <a:xfrm>
            <a:off x="334963" y="989330"/>
            <a:ext cx="5523970" cy="0"/>
          </a:xfrm>
          <a:prstGeom prst="line">
            <a:avLst/>
          </a:prstGeom>
          <a:ln w="19050">
            <a:solidFill>
              <a:srgbClr val="A02D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FDD33826-D7B6-3EA4-F3F0-611FF818D03C}"/>
              </a:ext>
            </a:extLst>
          </p:cNvPr>
          <p:cNvCxnSpPr>
            <a:cxnSpLocks/>
          </p:cNvCxnSpPr>
          <p:nvPr/>
        </p:nvCxnSpPr>
        <p:spPr>
          <a:xfrm>
            <a:off x="5708493" y="989330"/>
            <a:ext cx="6148545" cy="0"/>
          </a:xfrm>
          <a:prstGeom prst="line">
            <a:avLst/>
          </a:prstGeom>
          <a:ln w="19050">
            <a:solidFill>
              <a:srgbClr val="01AD41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AC0647F1-64FA-3890-88BB-2BA5C5A3195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69860541"/>
              </p:ext>
            </p:extLst>
          </p:nvPr>
        </p:nvGraphicFramePr>
        <p:xfrm>
          <a:off x="334962" y="1295798"/>
          <a:ext cx="11522075" cy="7230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14FA4961-35CE-7A83-50A7-92A497D4A7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8810187"/>
              </p:ext>
            </p:extLst>
          </p:nvPr>
        </p:nvGraphicFramePr>
        <p:xfrm>
          <a:off x="334962" y="2325270"/>
          <a:ext cx="11522080" cy="23924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04416">
                  <a:extLst>
                    <a:ext uri="{9D8B030D-6E8A-4147-A177-3AD203B41FA5}">
                      <a16:colId xmlns:a16="http://schemas.microsoft.com/office/drawing/2014/main" val="3912377358"/>
                    </a:ext>
                  </a:extLst>
                </a:gridCol>
                <a:gridCol w="2304416">
                  <a:extLst>
                    <a:ext uri="{9D8B030D-6E8A-4147-A177-3AD203B41FA5}">
                      <a16:colId xmlns:a16="http://schemas.microsoft.com/office/drawing/2014/main" val="810228573"/>
                    </a:ext>
                  </a:extLst>
                </a:gridCol>
                <a:gridCol w="2304416">
                  <a:extLst>
                    <a:ext uri="{9D8B030D-6E8A-4147-A177-3AD203B41FA5}">
                      <a16:colId xmlns:a16="http://schemas.microsoft.com/office/drawing/2014/main" val="2399936372"/>
                    </a:ext>
                  </a:extLst>
                </a:gridCol>
                <a:gridCol w="2304416">
                  <a:extLst>
                    <a:ext uri="{9D8B030D-6E8A-4147-A177-3AD203B41FA5}">
                      <a16:colId xmlns:a16="http://schemas.microsoft.com/office/drawing/2014/main" val="347938053"/>
                    </a:ext>
                  </a:extLst>
                </a:gridCol>
                <a:gridCol w="2304416">
                  <a:extLst>
                    <a:ext uri="{9D8B030D-6E8A-4147-A177-3AD203B41FA5}">
                      <a16:colId xmlns:a16="http://schemas.microsoft.com/office/drawing/2014/main" val="212390887"/>
                    </a:ext>
                  </a:extLst>
                </a:gridCol>
              </a:tblGrid>
              <a:tr h="797467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ar-SA" sz="1600" b="0" i="0" dirty="0">
                          <a:solidFill>
                            <a:schemeClr val="bg1"/>
                          </a:solidFill>
                          <a:latin typeface="Aktiv Grotesk Trial" panose="020B0504020202020204" pitchFamily="34" charset="0"/>
                          <a:cs typeface="Aktiv Grotesk Trial" panose="020B0504020202020204" pitchFamily="34" charset="0"/>
                          <a:sym typeface="Noto Naskh Arabic"/>
                        </a:rPr>
                        <a:t> اسم الموضوع</a:t>
                      </a:r>
                      <a:endParaRPr lang="ar-SA" sz="1600" b="0" i="0" dirty="0">
                        <a:solidFill>
                          <a:schemeClr val="bg1"/>
                        </a:solidFill>
                        <a:latin typeface="Aktiv Grotesk Trial" panose="020B0504020202020204" pitchFamily="34" charset="0"/>
                        <a:cs typeface="Aktiv Grotesk Trial" panose="020B05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2AAB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ar-SA" sz="1600" b="0" i="0" dirty="0">
                          <a:solidFill>
                            <a:schemeClr val="bg1"/>
                          </a:solidFill>
                          <a:latin typeface="Aktiv Grotesk Trial" panose="020B0504020202020204" pitchFamily="34" charset="0"/>
                          <a:cs typeface="Aktiv Grotesk Trial" panose="020B0504020202020204" pitchFamily="34" charset="0"/>
                          <a:sym typeface="Noto Naskh Arabic"/>
                        </a:rPr>
                        <a:t> اسم الموضوع</a:t>
                      </a:r>
                      <a:endParaRPr lang="ar-SA" sz="1600" b="0" i="0" dirty="0">
                        <a:solidFill>
                          <a:schemeClr val="bg1"/>
                        </a:solidFill>
                        <a:latin typeface="Aktiv Grotesk Trial" panose="020B0504020202020204" pitchFamily="34" charset="0"/>
                        <a:cs typeface="Aktiv Grotesk Trial" panose="020B05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2AAB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ar-SA" sz="1600" b="0" i="0" dirty="0">
                          <a:solidFill>
                            <a:schemeClr val="bg1"/>
                          </a:solidFill>
                          <a:latin typeface="Aktiv Grotesk Trial" panose="020B0504020202020204" pitchFamily="34" charset="0"/>
                          <a:cs typeface="Aktiv Grotesk Trial" panose="020B0504020202020204" pitchFamily="34" charset="0"/>
                          <a:sym typeface="Noto Naskh Arabic"/>
                        </a:rPr>
                        <a:t> اسم الموضوع</a:t>
                      </a:r>
                      <a:endParaRPr lang="ar-SA" sz="1600" b="0" i="0" dirty="0">
                        <a:solidFill>
                          <a:schemeClr val="bg1"/>
                        </a:solidFill>
                        <a:latin typeface="Aktiv Grotesk Trial" panose="020B0504020202020204" pitchFamily="34" charset="0"/>
                        <a:cs typeface="Aktiv Grotesk Trial" panose="020B05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2AAB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ar-SA" sz="1600" b="0" i="0" dirty="0">
                          <a:solidFill>
                            <a:schemeClr val="bg1"/>
                          </a:solidFill>
                          <a:latin typeface="Aktiv Grotesk Trial" panose="020B0504020202020204" pitchFamily="34" charset="0"/>
                          <a:cs typeface="Aktiv Grotesk Trial" panose="020B0504020202020204" pitchFamily="34" charset="0"/>
                          <a:sym typeface="Noto Naskh Arabic"/>
                        </a:rPr>
                        <a:t> اسم الموضوع</a:t>
                      </a:r>
                      <a:endParaRPr lang="ar-SA" sz="1600" b="0" i="0" dirty="0">
                        <a:solidFill>
                          <a:schemeClr val="bg1"/>
                        </a:solidFill>
                        <a:latin typeface="Aktiv Grotesk Trial" panose="020B0504020202020204" pitchFamily="34" charset="0"/>
                        <a:cs typeface="Aktiv Grotesk Trial" panose="020B05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2AAB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ar-SA" sz="1600" b="0" i="0" dirty="0">
                          <a:solidFill>
                            <a:schemeClr val="bg1"/>
                          </a:solidFill>
                          <a:latin typeface="Aktiv Grotesk Trial" panose="020B0504020202020204" pitchFamily="34" charset="0"/>
                          <a:cs typeface="Aktiv Grotesk Trial" panose="020B0504020202020204" pitchFamily="34" charset="0"/>
                          <a:sym typeface="Noto Naskh Arabic"/>
                        </a:rPr>
                        <a:t> اسم الموضوع</a:t>
                      </a:r>
                      <a:endParaRPr lang="ar-SA" sz="1600" b="0" i="0" dirty="0">
                        <a:solidFill>
                          <a:schemeClr val="bg1"/>
                        </a:solidFill>
                        <a:latin typeface="Aktiv Grotesk Trial" panose="020B0504020202020204" pitchFamily="34" charset="0"/>
                        <a:cs typeface="Aktiv Grotesk Trial" panose="020B05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2AAB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67264818"/>
                  </a:ext>
                </a:extLst>
              </a:tr>
              <a:tr h="79746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ar-SA" sz="1200" b="0" i="0" u="none" strike="noStrike" cap="non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ktiv Grotesk Trial" panose="020B0504020202020204" pitchFamily="34" charset="0"/>
                          <a:ea typeface="+mn-ea"/>
                          <a:cs typeface="Aktiv Grotesk Trial" panose="020B0504020202020204" pitchFamily="34" charset="0"/>
                          <a:sym typeface="Arial"/>
                        </a:rPr>
                        <a:t>الجملة مجرد مثال لشكل النص.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8E0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ar-SA" sz="1200" b="0" i="0" u="none" strike="noStrike" cap="non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ktiv Grotesk Trial" panose="020B0504020202020204" pitchFamily="34" charset="0"/>
                          <a:ea typeface="+mn-ea"/>
                          <a:cs typeface="Aktiv Grotesk Trial" panose="020B0504020202020204" pitchFamily="34" charset="0"/>
                          <a:sym typeface="Arial"/>
                        </a:rPr>
                        <a:t>الجملة مجرد مثال لشكل النص.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8E0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ar-SA" sz="1200" b="0" i="0" u="none" strike="noStrike" cap="non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ktiv Grotesk Trial" panose="020B0504020202020204" pitchFamily="34" charset="0"/>
                          <a:ea typeface="+mn-ea"/>
                          <a:cs typeface="Aktiv Grotesk Trial" panose="020B0504020202020204" pitchFamily="34" charset="0"/>
                          <a:sym typeface="Arial"/>
                        </a:rPr>
                        <a:t>الجملة مجرد مثال لشكل النص.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8E0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ar-SA" sz="1200" b="0" i="0" u="none" strike="noStrike" cap="non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ktiv Grotesk Trial" panose="020B0504020202020204" pitchFamily="34" charset="0"/>
                          <a:ea typeface="+mn-ea"/>
                          <a:cs typeface="Aktiv Grotesk Trial" panose="020B0504020202020204" pitchFamily="34" charset="0"/>
                          <a:sym typeface="Arial"/>
                        </a:rPr>
                        <a:t>الجملة مجرد مثال لشكل النص.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8E0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ar-SA" sz="1200" b="0" i="0" u="none" strike="noStrike" cap="non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ktiv Grotesk Trial" panose="020B0504020202020204" pitchFamily="34" charset="0"/>
                          <a:ea typeface="+mn-ea"/>
                          <a:cs typeface="Aktiv Grotesk Trial" panose="020B0504020202020204" pitchFamily="34" charset="0"/>
                          <a:sym typeface="Arial"/>
                        </a:rPr>
                        <a:t>الجملة مجرد مثال لشكل النص.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8E0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6796564"/>
                  </a:ext>
                </a:extLst>
              </a:tr>
              <a:tr h="797467">
                <a:tc>
                  <a:txBody>
                    <a:bodyPr/>
                    <a:lstStyle/>
                    <a:p>
                      <a:pPr marR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ar-SA" sz="1200" b="0" i="0" u="none" strike="noStrike" cap="non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ktiv Grotesk Trial" panose="020B0504020202020204" pitchFamily="34" charset="0"/>
                          <a:ea typeface="+mn-ea"/>
                          <a:cs typeface="Aktiv Grotesk Trial" panose="020B0504020202020204" pitchFamily="34" charset="0"/>
                          <a:sym typeface="Arial"/>
                        </a:rPr>
                        <a:t>الجملة مجرد مثال لشكل النص.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4FCFF"/>
                    </a:solidFill>
                  </a:tcPr>
                </a:tc>
                <a:tc>
                  <a:txBody>
                    <a:bodyPr/>
                    <a:lstStyle/>
                    <a:p>
                      <a:pPr marR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ar-SA" sz="1200" b="0" i="0" u="none" strike="noStrike" cap="non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ktiv Grotesk Trial" panose="020B0504020202020204" pitchFamily="34" charset="0"/>
                          <a:ea typeface="+mn-ea"/>
                          <a:cs typeface="Aktiv Grotesk Trial" panose="020B0504020202020204" pitchFamily="34" charset="0"/>
                          <a:sym typeface="Arial"/>
                        </a:rPr>
                        <a:t>الجملة مجرد مثال لشكل النص.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4FCFF"/>
                    </a:solidFill>
                  </a:tcPr>
                </a:tc>
                <a:tc>
                  <a:txBody>
                    <a:bodyPr/>
                    <a:lstStyle/>
                    <a:p>
                      <a:pPr marR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ar-SA" sz="1200" b="0" i="0" u="none" strike="noStrike" cap="non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ktiv Grotesk Trial" panose="020B0504020202020204" pitchFamily="34" charset="0"/>
                          <a:ea typeface="+mn-ea"/>
                          <a:cs typeface="Aktiv Grotesk Trial" panose="020B0504020202020204" pitchFamily="34" charset="0"/>
                          <a:sym typeface="Arial"/>
                        </a:rPr>
                        <a:t>الجملة مجرد مثال لشكل النص.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4FCFF"/>
                    </a:solidFill>
                  </a:tcPr>
                </a:tc>
                <a:tc>
                  <a:txBody>
                    <a:bodyPr/>
                    <a:lstStyle/>
                    <a:p>
                      <a:pPr marR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ar-SA" sz="1200" b="0" i="0" u="none" strike="noStrike" cap="non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ktiv Grotesk Trial" panose="020B0504020202020204" pitchFamily="34" charset="0"/>
                          <a:ea typeface="+mn-ea"/>
                          <a:cs typeface="Aktiv Grotesk Trial" panose="020B0504020202020204" pitchFamily="34" charset="0"/>
                          <a:sym typeface="Arial"/>
                        </a:rPr>
                        <a:t>الجملة مجرد مثال لشكل النص.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4FCFF"/>
                    </a:solidFill>
                  </a:tcPr>
                </a:tc>
                <a:tc>
                  <a:txBody>
                    <a:bodyPr/>
                    <a:lstStyle/>
                    <a:p>
                      <a:pPr marR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ar-SA" sz="1200" b="0" i="0" u="none" strike="noStrike" cap="non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ktiv Grotesk Trial" panose="020B0504020202020204" pitchFamily="34" charset="0"/>
                          <a:ea typeface="+mn-ea"/>
                          <a:cs typeface="Aktiv Grotesk Trial" panose="020B0504020202020204" pitchFamily="34" charset="0"/>
                          <a:sym typeface="Arial"/>
                        </a:rPr>
                        <a:t>الجملة مجرد مثال لشكل النص.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4F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881604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90ACE1DD-E64B-96ED-CFFD-A9C1577F18A3}"/>
              </a:ext>
            </a:extLst>
          </p:cNvPr>
          <p:cNvSpPr/>
          <p:nvPr/>
        </p:nvSpPr>
        <p:spPr>
          <a:xfrm>
            <a:off x="334957" y="5024138"/>
            <a:ext cx="11522080" cy="112063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ar-SA" sz="1200" u="none" strike="noStrike" cap="non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ktiv Grotesk Trial" panose="020B0504020202020204" pitchFamily="34" charset="0"/>
                <a:ea typeface="+mn-ea"/>
                <a:cs typeface="Aktiv Grotesk Trial" panose="020B0504020202020204" pitchFamily="34" charset="0"/>
                <a:sym typeface="Arial"/>
              </a:rPr>
              <a:t>الجملة مجرد مثال لشكل النص.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A3A6DF1-E8AD-B6BB-50CD-96B35B62153B}"/>
              </a:ext>
            </a:extLst>
          </p:cNvPr>
          <p:cNvSpPr txBox="1"/>
          <p:nvPr/>
        </p:nvSpPr>
        <p:spPr>
          <a:xfrm>
            <a:off x="11546252" y="6475511"/>
            <a:ext cx="310468" cy="246221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marR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</a:pPr>
            <a:fld id="{00000000-1234-1234-1234-123412341234}" type="slidenum">
              <a:rPr lang="en-US" sz="1000" b="1" smtClean="0">
                <a:solidFill>
                  <a:schemeClr val="tx1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pPr marR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</a:pPr>
              <a:t>12</a:t>
            </a:fld>
            <a:endParaRPr lang="en-SA" sz="1000" dirty="0">
              <a:solidFill>
                <a:schemeClr val="tx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96CEA9F-926C-4FD4-BFC7-20C3319D80E5}"/>
              </a:ext>
            </a:extLst>
          </p:cNvPr>
          <p:cNvSpPr txBox="1"/>
          <p:nvPr/>
        </p:nvSpPr>
        <p:spPr>
          <a:xfrm>
            <a:off x="8107680" y="405411"/>
            <a:ext cx="374935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R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</a:pPr>
            <a:r>
              <a:rPr lang="ar-SA" sz="2400" b="1" dirty="0">
                <a:solidFill>
                  <a:srgbClr val="8A3CBE"/>
                </a:solidFill>
                <a:latin typeface="Aktiv Grotesk Trial XBold" panose="020B0504020202020204" pitchFamily="34" charset="0"/>
                <a:ea typeface="Aktiv Grotesk Trial XBold" panose="020B0504020202020204" pitchFamily="34" charset="0"/>
                <a:cs typeface="Aktiv Grotesk Trial XBold" panose="020B0504020202020204" pitchFamily="34" charset="0"/>
                <a:sym typeface="Roboto"/>
              </a:rPr>
              <a:t>عنوان </a:t>
            </a:r>
            <a:r>
              <a:rPr lang="ar-SA" sz="2400" b="1" dirty="0">
                <a:solidFill>
                  <a:srgbClr val="A02DCA"/>
                </a:solidFill>
                <a:latin typeface="Aktiv Grotesk Trial XBold" panose="020B0504020202020204" pitchFamily="34" charset="0"/>
                <a:ea typeface="Aktiv Grotesk Trial XBold" panose="020B0504020202020204" pitchFamily="34" charset="0"/>
                <a:cs typeface="Aktiv Grotesk Trial XBold" panose="020B0504020202020204" pitchFamily="34" charset="0"/>
                <a:sym typeface="Roboto"/>
              </a:rPr>
              <a:t>الموضوع</a:t>
            </a:r>
            <a:endParaRPr lang="en-SA" sz="2400" b="1" dirty="0">
              <a:solidFill>
                <a:srgbClr val="A02DCA"/>
              </a:solidFill>
              <a:latin typeface="Aktiv Grotesk Trial XBold" panose="020B0504020202020204" pitchFamily="34" charset="0"/>
              <a:ea typeface="Aktiv Grotesk Trial XBold" panose="020B0504020202020204" pitchFamily="34" charset="0"/>
              <a:cs typeface="Aktiv Grotesk Trial XBold" panose="020B0504020202020204" pitchFamily="34" charset="0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331D3E8-FEB2-2035-027E-95F2F1FCD9B2}"/>
              </a:ext>
            </a:extLst>
          </p:cNvPr>
          <p:cNvCxnSpPr>
            <a:cxnSpLocks/>
          </p:cNvCxnSpPr>
          <p:nvPr/>
        </p:nvCxnSpPr>
        <p:spPr>
          <a:xfrm>
            <a:off x="334963" y="989330"/>
            <a:ext cx="5523970" cy="0"/>
          </a:xfrm>
          <a:prstGeom prst="line">
            <a:avLst/>
          </a:prstGeom>
          <a:ln w="19050">
            <a:solidFill>
              <a:srgbClr val="A02D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AD5285DE-6ED8-92FA-14D1-1A7DD5E89245}"/>
              </a:ext>
            </a:extLst>
          </p:cNvPr>
          <p:cNvCxnSpPr>
            <a:cxnSpLocks/>
          </p:cNvCxnSpPr>
          <p:nvPr/>
        </p:nvCxnSpPr>
        <p:spPr>
          <a:xfrm>
            <a:off x="5708493" y="989330"/>
            <a:ext cx="6148545" cy="0"/>
          </a:xfrm>
          <a:prstGeom prst="line">
            <a:avLst/>
          </a:prstGeom>
          <a:ln w="19050">
            <a:solidFill>
              <a:srgbClr val="01AD41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986309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26E6DE64-84B2-BA04-8B0A-8D8C67BB7E79}"/>
              </a:ext>
            </a:extLst>
          </p:cNvPr>
          <p:cNvSpPr txBox="1"/>
          <p:nvPr/>
        </p:nvSpPr>
        <p:spPr>
          <a:xfrm>
            <a:off x="11546252" y="6475511"/>
            <a:ext cx="310468" cy="246221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marR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</a:pPr>
            <a:fld id="{00000000-1234-1234-1234-123412341234}" type="slidenum">
              <a:rPr lang="en-US" sz="1000" b="1" smtClean="0">
                <a:solidFill>
                  <a:schemeClr val="tx1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pPr marR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</a:pPr>
              <a:t>13</a:t>
            </a:fld>
            <a:endParaRPr lang="en-SA" sz="1000" dirty="0">
              <a:solidFill>
                <a:schemeClr val="tx1"/>
              </a:solidFill>
            </a:endParaRPr>
          </a:p>
        </p:txBody>
      </p:sp>
      <p:sp>
        <p:nvSpPr>
          <p:cNvPr id="10" name="Pentagon 9">
            <a:extLst>
              <a:ext uri="{FF2B5EF4-FFF2-40B4-BE49-F238E27FC236}">
                <a16:creationId xmlns:a16="http://schemas.microsoft.com/office/drawing/2014/main" id="{B4DB263E-1045-2387-1D38-FB4121E332D0}"/>
              </a:ext>
            </a:extLst>
          </p:cNvPr>
          <p:cNvSpPr/>
          <p:nvPr/>
        </p:nvSpPr>
        <p:spPr>
          <a:xfrm flipH="1">
            <a:off x="8217408" y="1325246"/>
            <a:ext cx="3639312" cy="1428515"/>
          </a:xfrm>
          <a:prstGeom prst="homePlate">
            <a:avLst/>
          </a:prstGeom>
          <a:solidFill>
            <a:srgbClr val="A02DC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1200" u="none" strike="noStrike" cap="none" dirty="0">
                <a:solidFill>
                  <a:schemeClr val="bg1"/>
                </a:solidFill>
                <a:effectLst/>
                <a:latin typeface="Aktiv Grotesk Trial" panose="020B0504020202020204" pitchFamily="34" charset="0"/>
                <a:ea typeface="+mn-ea"/>
                <a:cs typeface="Aktiv Grotesk Trial" panose="020B0504020202020204" pitchFamily="34" charset="0"/>
                <a:sym typeface="Arial"/>
              </a:rPr>
              <a:t>الجملة مجرد مثال لشكل النص.</a:t>
            </a:r>
          </a:p>
        </p:txBody>
      </p:sp>
      <p:sp>
        <p:nvSpPr>
          <p:cNvPr id="13" name="Pentagon 12">
            <a:extLst>
              <a:ext uri="{FF2B5EF4-FFF2-40B4-BE49-F238E27FC236}">
                <a16:creationId xmlns:a16="http://schemas.microsoft.com/office/drawing/2014/main" id="{E11DC688-383D-06BB-E387-4F6D89FC2173}"/>
              </a:ext>
            </a:extLst>
          </p:cNvPr>
          <p:cNvSpPr/>
          <p:nvPr/>
        </p:nvSpPr>
        <p:spPr>
          <a:xfrm flipH="1">
            <a:off x="8217408" y="3039532"/>
            <a:ext cx="3639312" cy="1428515"/>
          </a:xfrm>
          <a:prstGeom prst="homePlate">
            <a:avLst/>
          </a:prstGeom>
          <a:solidFill>
            <a:srgbClr val="0098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1200" u="none" strike="noStrike" cap="none" dirty="0">
                <a:solidFill>
                  <a:schemeClr val="bg1"/>
                </a:solidFill>
                <a:effectLst/>
                <a:latin typeface="Aktiv Grotesk Trial" panose="020B0504020202020204" pitchFamily="34" charset="0"/>
                <a:ea typeface="+mn-ea"/>
                <a:cs typeface="Aktiv Grotesk Trial" panose="020B0504020202020204" pitchFamily="34" charset="0"/>
                <a:sym typeface="Arial"/>
              </a:rPr>
              <a:t>الجملة مجرد مثال لشكل النص.</a:t>
            </a:r>
          </a:p>
        </p:txBody>
      </p:sp>
      <p:sp>
        <p:nvSpPr>
          <p:cNvPr id="14" name="Pentagon 13">
            <a:extLst>
              <a:ext uri="{FF2B5EF4-FFF2-40B4-BE49-F238E27FC236}">
                <a16:creationId xmlns:a16="http://schemas.microsoft.com/office/drawing/2014/main" id="{B30B579E-B68A-F011-4C85-560361929F1E}"/>
              </a:ext>
            </a:extLst>
          </p:cNvPr>
          <p:cNvSpPr/>
          <p:nvPr/>
        </p:nvSpPr>
        <p:spPr>
          <a:xfrm flipH="1">
            <a:off x="8217408" y="4753818"/>
            <a:ext cx="3639312" cy="1428515"/>
          </a:xfrm>
          <a:prstGeom prst="homePlate">
            <a:avLst/>
          </a:prstGeom>
          <a:solidFill>
            <a:srgbClr val="32AAB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1200" u="none" strike="noStrike" cap="none" dirty="0">
                <a:solidFill>
                  <a:schemeClr val="bg1"/>
                </a:solidFill>
                <a:effectLst/>
                <a:latin typeface="Aktiv Grotesk Trial" panose="020B0504020202020204" pitchFamily="34" charset="0"/>
                <a:ea typeface="+mn-ea"/>
                <a:cs typeface="Aktiv Grotesk Trial" panose="020B0504020202020204" pitchFamily="34" charset="0"/>
                <a:sym typeface="Arial"/>
              </a:rPr>
              <a:t>الجملة مجرد مثال لشكل النص.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C9D47B1-E20C-7287-DBFE-CE3CB0B9ECD7}"/>
              </a:ext>
            </a:extLst>
          </p:cNvPr>
          <p:cNvSpPr/>
          <p:nvPr/>
        </p:nvSpPr>
        <p:spPr>
          <a:xfrm>
            <a:off x="334963" y="1325243"/>
            <a:ext cx="7431347" cy="1428515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ar-SA" sz="1200" u="none" strike="noStrike" cap="non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ktiv Grotesk Trial" panose="020B0504020202020204" pitchFamily="34" charset="0"/>
                <a:ea typeface="+mn-ea"/>
                <a:cs typeface="Aktiv Grotesk Trial" panose="020B0504020202020204" pitchFamily="34" charset="0"/>
                <a:sym typeface="Arial"/>
              </a:rPr>
              <a:t>الجملة مجرد مثال لشكل النص.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DDB234F-723A-9B75-70B5-5D2758CDEE22}"/>
              </a:ext>
            </a:extLst>
          </p:cNvPr>
          <p:cNvSpPr/>
          <p:nvPr/>
        </p:nvSpPr>
        <p:spPr>
          <a:xfrm>
            <a:off x="334963" y="3039532"/>
            <a:ext cx="7431347" cy="1428515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ar-SA" sz="1200" u="none" strike="noStrike" cap="non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ktiv Grotesk Trial" panose="020B0504020202020204" pitchFamily="34" charset="0"/>
                <a:ea typeface="+mn-ea"/>
                <a:cs typeface="Aktiv Grotesk Trial" panose="020B0504020202020204" pitchFamily="34" charset="0"/>
                <a:sym typeface="Arial"/>
              </a:rPr>
              <a:t>الجملة مجرد مثال لشكل النص.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93414B5-24CA-B775-4304-561951C0901D}"/>
              </a:ext>
            </a:extLst>
          </p:cNvPr>
          <p:cNvSpPr/>
          <p:nvPr/>
        </p:nvSpPr>
        <p:spPr>
          <a:xfrm>
            <a:off x="334963" y="4753818"/>
            <a:ext cx="7431347" cy="1428515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ar-SA" sz="1200" u="none" strike="noStrike" cap="non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ktiv Grotesk Trial" panose="020B0504020202020204" pitchFamily="34" charset="0"/>
                <a:ea typeface="+mn-ea"/>
                <a:cs typeface="Aktiv Grotesk Trial" panose="020B0504020202020204" pitchFamily="34" charset="0"/>
                <a:sym typeface="Arial"/>
              </a:rPr>
              <a:t>الجملة مجرد مثال لشكل النص.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588277F-7FAE-C27B-CA76-09CD8FE57523}"/>
              </a:ext>
            </a:extLst>
          </p:cNvPr>
          <p:cNvSpPr txBox="1"/>
          <p:nvPr/>
        </p:nvSpPr>
        <p:spPr>
          <a:xfrm>
            <a:off x="8107680" y="405411"/>
            <a:ext cx="374935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R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</a:pPr>
            <a:r>
              <a:rPr lang="ar-SA" sz="2400" b="1" dirty="0">
                <a:solidFill>
                  <a:srgbClr val="8A3CBE"/>
                </a:solidFill>
                <a:latin typeface="Aktiv Grotesk Trial XBold" panose="020B0504020202020204" pitchFamily="34" charset="0"/>
                <a:ea typeface="Aktiv Grotesk Trial XBold" panose="020B0504020202020204" pitchFamily="34" charset="0"/>
                <a:cs typeface="Aktiv Grotesk Trial XBold" panose="020B0504020202020204" pitchFamily="34" charset="0"/>
                <a:sym typeface="Roboto"/>
              </a:rPr>
              <a:t>عنوان </a:t>
            </a:r>
            <a:r>
              <a:rPr lang="ar-SA" sz="2400" b="1" dirty="0">
                <a:solidFill>
                  <a:srgbClr val="A02DCA"/>
                </a:solidFill>
                <a:latin typeface="Aktiv Grotesk Trial XBold" panose="020B0504020202020204" pitchFamily="34" charset="0"/>
                <a:ea typeface="Aktiv Grotesk Trial XBold" panose="020B0504020202020204" pitchFamily="34" charset="0"/>
                <a:cs typeface="Aktiv Grotesk Trial XBold" panose="020B0504020202020204" pitchFamily="34" charset="0"/>
                <a:sym typeface="Roboto"/>
              </a:rPr>
              <a:t>الموضوع</a:t>
            </a:r>
            <a:endParaRPr lang="en-SA" sz="2400" b="1" dirty="0">
              <a:solidFill>
                <a:srgbClr val="A02DCA"/>
              </a:solidFill>
              <a:latin typeface="Aktiv Grotesk Trial XBold" panose="020B0504020202020204" pitchFamily="34" charset="0"/>
              <a:ea typeface="Aktiv Grotesk Trial XBold" panose="020B0504020202020204" pitchFamily="34" charset="0"/>
              <a:cs typeface="Aktiv Grotesk Trial XBold" panose="020B0504020202020204" pitchFamily="34" charset="0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A61EC6-FCE2-DC78-BD6C-452DD20897DF}"/>
              </a:ext>
            </a:extLst>
          </p:cNvPr>
          <p:cNvCxnSpPr>
            <a:cxnSpLocks/>
          </p:cNvCxnSpPr>
          <p:nvPr/>
        </p:nvCxnSpPr>
        <p:spPr>
          <a:xfrm>
            <a:off x="334963" y="989330"/>
            <a:ext cx="5523970" cy="0"/>
          </a:xfrm>
          <a:prstGeom prst="line">
            <a:avLst/>
          </a:prstGeom>
          <a:ln w="19050">
            <a:solidFill>
              <a:srgbClr val="A02D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4FF1EE21-4E32-A4D6-F0EA-FE7F1996F9A4}"/>
              </a:ext>
            </a:extLst>
          </p:cNvPr>
          <p:cNvCxnSpPr>
            <a:cxnSpLocks/>
          </p:cNvCxnSpPr>
          <p:nvPr/>
        </p:nvCxnSpPr>
        <p:spPr>
          <a:xfrm>
            <a:off x="5708493" y="989330"/>
            <a:ext cx="6148545" cy="0"/>
          </a:xfrm>
          <a:prstGeom prst="line">
            <a:avLst/>
          </a:prstGeom>
          <a:ln w="19050">
            <a:solidFill>
              <a:srgbClr val="01AD41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Diagram 18">
            <a:extLst>
              <a:ext uri="{FF2B5EF4-FFF2-40B4-BE49-F238E27FC236}">
                <a16:creationId xmlns:a16="http://schemas.microsoft.com/office/drawing/2014/main" id="{8953563E-71B7-CCEE-AF57-3E0F32FF5DD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74982702"/>
              </p:ext>
            </p:extLst>
          </p:nvPr>
        </p:nvGraphicFramePr>
        <p:xfrm>
          <a:off x="334962" y="2253601"/>
          <a:ext cx="11522075" cy="5528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3" name="Rectangle 22">
            <a:extLst>
              <a:ext uri="{FF2B5EF4-FFF2-40B4-BE49-F238E27FC236}">
                <a16:creationId xmlns:a16="http://schemas.microsoft.com/office/drawing/2014/main" id="{73834E78-2BCF-BD2D-E3AD-568F73EEED8A}"/>
              </a:ext>
            </a:extLst>
          </p:cNvPr>
          <p:cNvSpPr/>
          <p:nvPr/>
        </p:nvSpPr>
        <p:spPr>
          <a:xfrm>
            <a:off x="3238691" y="989330"/>
            <a:ext cx="5714301" cy="483536"/>
          </a:xfrm>
          <a:prstGeom prst="rect">
            <a:avLst/>
          </a:prstGeom>
          <a:solidFill>
            <a:srgbClr val="98E0E4"/>
          </a:solidFill>
          <a:ln w="15875">
            <a:solidFill>
              <a:srgbClr val="98E0E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/>
          <a:lstStyle/>
          <a:p>
            <a:pPr algn="ctr" rtl="1"/>
            <a:r>
              <a:rPr lang="ar-SA" sz="1600" u="none" strike="noStrike" cap="none" dirty="0">
                <a:solidFill>
                  <a:schemeClr val="bg1"/>
                </a:solidFill>
                <a:effectLst/>
                <a:latin typeface="Aktiv Grotesk Trial Medium" panose="020B0504020202020204" pitchFamily="34" charset="0"/>
                <a:ea typeface="+mn-ea"/>
                <a:cs typeface="Aktiv Grotesk Trial Medium" panose="020B0504020202020204" pitchFamily="34" charset="0"/>
                <a:sym typeface="Arial"/>
              </a:rPr>
              <a:t>الفقرة الرئيسية</a:t>
            </a:r>
            <a:endParaRPr lang="en-SA" sz="1600" dirty="0">
              <a:solidFill>
                <a:schemeClr val="bg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07F5CC3E-F1F9-E9ED-76B5-0CC903B66B8F}"/>
              </a:ext>
            </a:extLst>
          </p:cNvPr>
          <p:cNvSpPr/>
          <p:nvPr/>
        </p:nvSpPr>
        <p:spPr>
          <a:xfrm>
            <a:off x="334963" y="1607202"/>
            <a:ext cx="2810573" cy="487680"/>
          </a:xfrm>
          <a:prstGeom prst="rect">
            <a:avLst/>
          </a:prstGeom>
          <a:noFill/>
          <a:ln>
            <a:solidFill>
              <a:srgbClr val="98E0E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ktiv Grotesk Trial" panose="020B0504020202020204" pitchFamily="34" charset="0"/>
                <a:cs typeface="Aktiv Grotesk Trial" panose="020B0504020202020204" pitchFamily="34" charset="0"/>
              </a:rPr>
              <a:t>يمكنك الكتابة هنا</a:t>
            </a:r>
            <a:endParaRPr lang="en-SA" sz="1200" dirty="0">
              <a:solidFill>
                <a:schemeClr val="tx1">
                  <a:lumMod val="65000"/>
                  <a:lumOff val="35000"/>
                </a:schemeClr>
              </a:solidFill>
              <a:latin typeface="Aktiv Grotesk Trial" panose="020B0504020202020204" pitchFamily="34" charset="0"/>
              <a:cs typeface="Aktiv Grotesk Trial" panose="020B0504020202020204" pitchFamily="34" charset="0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FE7294D6-E08D-CD85-FB9F-B0284233EC19}"/>
              </a:ext>
            </a:extLst>
          </p:cNvPr>
          <p:cNvSpPr/>
          <p:nvPr/>
        </p:nvSpPr>
        <p:spPr>
          <a:xfrm>
            <a:off x="3238691" y="1607202"/>
            <a:ext cx="2810573" cy="487680"/>
          </a:xfrm>
          <a:prstGeom prst="rect">
            <a:avLst/>
          </a:prstGeom>
          <a:noFill/>
          <a:ln>
            <a:solidFill>
              <a:srgbClr val="98E0E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ktiv Grotesk Trial" panose="020B0504020202020204" pitchFamily="34" charset="0"/>
                <a:cs typeface="Aktiv Grotesk Trial" panose="020B0504020202020204" pitchFamily="34" charset="0"/>
              </a:rPr>
              <a:t>يمكنك الكتابة هنا</a:t>
            </a:r>
            <a:endParaRPr lang="en-SA" sz="1200" dirty="0">
              <a:solidFill>
                <a:schemeClr val="tx1">
                  <a:lumMod val="65000"/>
                  <a:lumOff val="35000"/>
                </a:schemeClr>
              </a:solidFill>
              <a:latin typeface="Aktiv Grotesk Trial" panose="020B0504020202020204" pitchFamily="34" charset="0"/>
              <a:cs typeface="Aktiv Grotesk Trial" panose="020B0504020202020204" pitchFamily="34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443FD275-F264-29D3-7ED8-AA4620B00561}"/>
              </a:ext>
            </a:extLst>
          </p:cNvPr>
          <p:cNvSpPr/>
          <p:nvPr/>
        </p:nvSpPr>
        <p:spPr>
          <a:xfrm>
            <a:off x="6142419" y="1607202"/>
            <a:ext cx="2810573" cy="487680"/>
          </a:xfrm>
          <a:prstGeom prst="rect">
            <a:avLst/>
          </a:prstGeom>
          <a:noFill/>
          <a:ln>
            <a:solidFill>
              <a:srgbClr val="98E0E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ktiv Grotesk Trial" panose="020B0504020202020204" pitchFamily="34" charset="0"/>
                <a:cs typeface="Aktiv Grotesk Trial" panose="020B0504020202020204" pitchFamily="34" charset="0"/>
              </a:rPr>
              <a:t>يمكنك الكتابة هنا</a:t>
            </a:r>
            <a:endParaRPr lang="en-SA" sz="1200" dirty="0">
              <a:solidFill>
                <a:schemeClr val="tx1">
                  <a:lumMod val="65000"/>
                  <a:lumOff val="35000"/>
                </a:schemeClr>
              </a:solidFill>
              <a:latin typeface="Aktiv Grotesk Trial" panose="020B0504020202020204" pitchFamily="34" charset="0"/>
              <a:cs typeface="Aktiv Grotesk Trial" panose="020B0504020202020204" pitchFamily="34" charset="0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8064733B-D8A5-CB19-0978-354A498F0E0C}"/>
              </a:ext>
            </a:extLst>
          </p:cNvPr>
          <p:cNvSpPr/>
          <p:nvPr/>
        </p:nvSpPr>
        <p:spPr>
          <a:xfrm>
            <a:off x="9046147" y="1607202"/>
            <a:ext cx="2810573" cy="487680"/>
          </a:xfrm>
          <a:prstGeom prst="rect">
            <a:avLst/>
          </a:prstGeom>
          <a:noFill/>
          <a:ln>
            <a:solidFill>
              <a:srgbClr val="98E0E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</a:pPr>
            <a:r>
              <a:rPr lang="ar-S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ktiv Grotesk Trial" panose="020B0504020202020204" pitchFamily="34" charset="0"/>
                <a:cs typeface="Aktiv Grotesk Trial" panose="020B0504020202020204" pitchFamily="34" charset="0"/>
              </a:rPr>
              <a:t>يمكنك الكتابة هنا</a:t>
            </a:r>
            <a:endParaRPr lang="en-SA" sz="1200" dirty="0">
              <a:solidFill>
                <a:schemeClr val="tx1">
                  <a:lumMod val="65000"/>
                  <a:lumOff val="35000"/>
                </a:schemeClr>
              </a:solidFill>
              <a:latin typeface="Aktiv Grotesk Trial" panose="020B0504020202020204" pitchFamily="34" charset="0"/>
              <a:cs typeface="Aktiv Grotesk Trial" panose="020B0504020202020204" pitchFamily="34" charset="0"/>
            </a:endParaRPr>
          </a:p>
        </p:txBody>
      </p: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68BCF32E-B300-6CA2-AF2A-0C6239A3F637}"/>
              </a:ext>
            </a:extLst>
          </p:cNvPr>
          <p:cNvCxnSpPr>
            <a:cxnSpLocks/>
          </p:cNvCxnSpPr>
          <p:nvPr/>
        </p:nvCxnSpPr>
        <p:spPr>
          <a:xfrm>
            <a:off x="334962" y="1472866"/>
            <a:ext cx="11521758" cy="0"/>
          </a:xfrm>
          <a:prstGeom prst="straightConnector1">
            <a:avLst/>
          </a:prstGeom>
          <a:ln w="25400">
            <a:solidFill>
              <a:srgbClr val="98E0E4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5" name="Diagram 44">
            <a:extLst>
              <a:ext uri="{FF2B5EF4-FFF2-40B4-BE49-F238E27FC236}">
                <a16:creationId xmlns:a16="http://schemas.microsoft.com/office/drawing/2014/main" id="{C1D1D6E6-F973-AE30-BAA2-676CA1B19A2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12616775"/>
              </p:ext>
            </p:extLst>
          </p:nvPr>
        </p:nvGraphicFramePr>
        <p:xfrm>
          <a:off x="334962" y="3143306"/>
          <a:ext cx="11522075" cy="5528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46" name="Google Shape;948;p54">
            <a:extLst>
              <a:ext uri="{FF2B5EF4-FFF2-40B4-BE49-F238E27FC236}">
                <a16:creationId xmlns:a16="http://schemas.microsoft.com/office/drawing/2014/main" id="{C1E5BAED-50DB-61BF-AA38-E57F0A721971}"/>
              </a:ext>
            </a:extLst>
          </p:cNvPr>
          <p:cNvSpPr txBox="1"/>
          <p:nvPr/>
        </p:nvSpPr>
        <p:spPr>
          <a:xfrm flipH="1">
            <a:off x="10634502" y="2984215"/>
            <a:ext cx="524196" cy="147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>
                <a:solidFill>
                  <a:srgbClr val="A02DCA"/>
                </a:solidFill>
                <a:latin typeface="Aktiv Grotesk Trial Medium" panose="020B0504020202020204" pitchFamily="34" charset="0"/>
                <a:cs typeface="Aktiv Grotesk Trial Medium" panose="020B0504020202020204" pitchFamily="34" charset="0"/>
              </a:rPr>
              <a:t>5 </a:t>
            </a:r>
            <a:r>
              <a:rPr lang="ar-SA" sz="1200" dirty="0">
                <a:solidFill>
                  <a:srgbClr val="A02DCA"/>
                </a:solidFill>
                <a:latin typeface="Aktiv Grotesk Trial Medium" panose="020B0504020202020204" pitchFamily="34" charset="0"/>
                <a:cs typeface="Aktiv Grotesk Trial Medium" panose="020B0504020202020204" pitchFamily="34" charset="0"/>
              </a:rPr>
              <a:t> أ</a:t>
            </a:r>
            <a:r>
              <a:rPr lang="en-US" sz="1200" dirty="0" err="1">
                <a:solidFill>
                  <a:srgbClr val="A02DCA"/>
                </a:solidFill>
                <a:latin typeface="Aktiv Grotesk Trial Medium" panose="020B0504020202020204" pitchFamily="34" charset="0"/>
                <a:cs typeface="Aktiv Grotesk Trial Medium" panose="020B0504020202020204" pitchFamily="34" charset="0"/>
              </a:rPr>
              <a:t>شهر</a:t>
            </a:r>
            <a:endParaRPr sz="1200" dirty="0">
              <a:solidFill>
                <a:srgbClr val="A02DCA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DF150F25-5BFF-E4DE-69A2-ED6BB17AB855}"/>
              </a:ext>
            </a:extLst>
          </p:cNvPr>
          <p:cNvCxnSpPr>
            <a:cxnSpLocks/>
          </p:cNvCxnSpPr>
          <p:nvPr/>
        </p:nvCxnSpPr>
        <p:spPr>
          <a:xfrm flipH="1">
            <a:off x="9936480" y="2922259"/>
            <a:ext cx="1920240" cy="0"/>
          </a:xfrm>
          <a:prstGeom prst="straightConnector1">
            <a:avLst/>
          </a:prstGeom>
          <a:ln>
            <a:solidFill>
              <a:srgbClr val="A02DCA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Google Shape;948;p54">
            <a:extLst>
              <a:ext uri="{FF2B5EF4-FFF2-40B4-BE49-F238E27FC236}">
                <a16:creationId xmlns:a16="http://schemas.microsoft.com/office/drawing/2014/main" id="{1BD5CFEE-2B32-234A-0927-3FFBF9A5F144}"/>
              </a:ext>
            </a:extLst>
          </p:cNvPr>
          <p:cNvSpPr txBox="1"/>
          <p:nvPr/>
        </p:nvSpPr>
        <p:spPr>
          <a:xfrm flipH="1">
            <a:off x="8732550" y="3922999"/>
            <a:ext cx="524196" cy="147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>
                <a:solidFill>
                  <a:srgbClr val="A02DCA"/>
                </a:solidFill>
                <a:latin typeface="Aktiv Grotesk Trial Medium" panose="020B0504020202020204" pitchFamily="34" charset="0"/>
                <a:cs typeface="Aktiv Grotesk Trial Medium" panose="020B0504020202020204" pitchFamily="34" charset="0"/>
              </a:rPr>
              <a:t>9</a:t>
            </a:r>
            <a:r>
              <a:rPr lang="ar-SA" sz="1200" dirty="0">
                <a:solidFill>
                  <a:srgbClr val="A02DCA"/>
                </a:solidFill>
                <a:latin typeface="Aktiv Grotesk Trial Medium" panose="020B0504020202020204" pitchFamily="34" charset="0"/>
                <a:cs typeface="Aktiv Grotesk Trial Medium" panose="020B0504020202020204" pitchFamily="34" charset="0"/>
              </a:rPr>
              <a:t> أ</a:t>
            </a:r>
            <a:r>
              <a:rPr lang="en-US" sz="1200" dirty="0" err="1">
                <a:solidFill>
                  <a:srgbClr val="A02DCA"/>
                </a:solidFill>
                <a:latin typeface="Aktiv Grotesk Trial Medium" panose="020B0504020202020204" pitchFamily="34" charset="0"/>
                <a:cs typeface="Aktiv Grotesk Trial Medium" panose="020B0504020202020204" pitchFamily="34" charset="0"/>
              </a:rPr>
              <a:t>شهر</a:t>
            </a:r>
            <a:endParaRPr sz="1200" dirty="0">
              <a:solidFill>
                <a:srgbClr val="A02DCA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796321CC-7F89-CA8C-C297-A6B3807D60EE}"/>
              </a:ext>
            </a:extLst>
          </p:cNvPr>
          <p:cNvCxnSpPr>
            <a:cxnSpLocks/>
          </p:cNvCxnSpPr>
          <p:nvPr/>
        </p:nvCxnSpPr>
        <p:spPr>
          <a:xfrm flipH="1">
            <a:off x="8034528" y="3861043"/>
            <a:ext cx="1920240" cy="0"/>
          </a:xfrm>
          <a:prstGeom prst="straightConnector1">
            <a:avLst/>
          </a:prstGeom>
          <a:ln>
            <a:solidFill>
              <a:srgbClr val="A02DCA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Google Shape;948;p54">
            <a:extLst>
              <a:ext uri="{FF2B5EF4-FFF2-40B4-BE49-F238E27FC236}">
                <a16:creationId xmlns:a16="http://schemas.microsoft.com/office/drawing/2014/main" id="{EBD78429-CC34-7292-42AC-F60FDA941955}"/>
              </a:ext>
            </a:extLst>
          </p:cNvPr>
          <p:cNvSpPr txBox="1"/>
          <p:nvPr/>
        </p:nvSpPr>
        <p:spPr>
          <a:xfrm flipH="1">
            <a:off x="4917536" y="3922999"/>
            <a:ext cx="524196" cy="147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>
                <a:solidFill>
                  <a:srgbClr val="A02DCA"/>
                </a:solidFill>
                <a:latin typeface="Aktiv Grotesk Trial Medium" panose="020B0504020202020204" pitchFamily="34" charset="0"/>
                <a:cs typeface="Aktiv Grotesk Trial Medium" panose="020B0504020202020204" pitchFamily="34" charset="0"/>
              </a:rPr>
              <a:t>22</a:t>
            </a:r>
            <a:r>
              <a:rPr lang="ar-SA" sz="1200" dirty="0">
                <a:solidFill>
                  <a:srgbClr val="A02DCA"/>
                </a:solidFill>
                <a:latin typeface="Aktiv Grotesk Trial Medium" panose="020B0504020202020204" pitchFamily="34" charset="0"/>
                <a:cs typeface="Aktiv Grotesk Trial Medium" panose="020B0504020202020204" pitchFamily="34" charset="0"/>
              </a:rPr>
              <a:t> أ</a:t>
            </a:r>
            <a:r>
              <a:rPr lang="en-US" sz="1200" dirty="0" err="1">
                <a:solidFill>
                  <a:srgbClr val="A02DCA"/>
                </a:solidFill>
                <a:latin typeface="Aktiv Grotesk Trial Medium" panose="020B0504020202020204" pitchFamily="34" charset="0"/>
                <a:cs typeface="Aktiv Grotesk Trial Medium" panose="020B0504020202020204" pitchFamily="34" charset="0"/>
              </a:rPr>
              <a:t>شهر</a:t>
            </a:r>
            <a:endParaRPr sz="1200" dirty="0">
              <a:solidFill>
                <a:srgbClr val="A02DCA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B80DED98-9A80-B655-FEFD-47BB9D67C946}"/>
              </a:ext>
            </a:extLst>
          </p:cNvPr>
          <p:cNvCxnSpPr>
            <a:cxnSpLocks/>
          </p:cNvCxnSpPr>
          <p:nvPr/>
        </p:nvCxnSpPr>
        <p:spPr>
          <a:xfrm flipH="1">
            <a:off x="334962" y="3861043"/>
            <a:ext cx="7595934" cy="0"/>
          </a:xfrm>
          <a:prstGeom prst="straightConnector1">
            <a:avLst/>
          </a:prstGeom>
          <a:ln>
            <a:solidFill>
              <a:srgbClr val="A02DCA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Google Shape;948;p54">
            <a:extLst>
              <a:ext uri="{FF2B5EF4-FFF2-40B4-BE49-F238E27FC236}">
                <a16:creationId xmlns:a16="http://schemas.microsoft.com/office/drawing/2014/main" id="{CC5DEC8C-85EB-9C17-0668-986FA8786C72}"/>
              </a:ext>
            </a:extLst>
          </p:cNvPr>
          <p:cNvSpPr txBox="1"/>
          <p:nvPr/>
        </p:nvSpPr>
        <p:spPr>
          <a:xfrm flipH="1">
            <a:off x="1440506" y="4890879"/>
            <a:ext cx="524196" cy="147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>
                <a:solidFill>
                  <a:srgbClr val="A02DCA"/>
                </a:solidFill>
                <a:latin typeface="Aktiv Grotesk Trial Medium" panose="020B0504020202020204" pitchFamily="34" charset="0"/>
                <a:cs typeface="Aktiv Grotesk Trial Medium" panose="020B0504020202020204" pitchFamily="34" charset="0"/>
              </a:rPr>
              <a:t>4 </a:t>
            </a:r>
            <a:r>
              <a:rPr lang="ar-SA" sz="1200" dirty="0">
                <a:solidFill>
                  <a:srgbClr val="A02DCA"/>
                </a:solidFill>
                <a:latin typeface="Aktiv Grotesk Trial Medium" panose="020B0504020202020204" pitchFamily="34" charset="0"/>
                <a:cs typeface="Aktiv Grotesk Trial Medium" panose="020B0504020202020204" pitchFamily="34" charset="0"/>
              </a:rPr>
              <a:t> أ</a:t>
            </a:r>
            <a:r>
              <a:rPr lang="en-US" sz="1200" dirty="0" err="1">
                <a:solidFill>
                  <a:srgbClr val="A02DCA"/>
                </a:solidFill>
                <a:latin typeface="Aktiv Grotesk Trial Medium" panose="020B0504020202020204" pitchFamily="34" charset="0"/>
                <a:cs typeface="Aktiv Grotesk Trial Medium" panose="020B0504020202020204" pitchFamily="34" charset="0"/>
              </a:rPr>
              <a:t>شهر</a:t>
            </a:r>
            <a:endParaRPr sz="1200" dirty="0">
              <a:solidFill>
                <a:srgbClr val="A02DCA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58BD9BFF-499E-23E8-1771-313E6F94895A}"/>
              </a:ext>
            </a:extLst>
          </p:cNvPr>
          <p:cNvSpPr/>
          <p:nvPr/>
        </p:nvSpPr>
        <p:spPr>
          <a:xfrm>
            <a:off x="6876289" y="4301619"/>
            <a:ext cx="4980750" cy="209001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</a:pPr>
            <a:endParaRPr lang="en-SA" sz="1400" dirty="0">
              <a:solidFill>
                <a:schemeClr val="bg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E140873C-D06D-A4C9-D259-A95B4EEA12A5}"/>
              </a:ext>
            </a:extLst>
          </p:cNvPr>
          <p:cNvSpPr/>
          <p:nvPr/>
        </p:nvSpPr>
        <p:spPr>
          <a:xfrm>
            <a:off x="7145258" y="4490289"/>
            <a:ext cx="4442812" cy="3073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ktiv Grotesk Trial" panose="020B0504020202020204" pitchFamily="34" charset="0"/>
                <a:cs typeface="Aktiv Grotesk Trial" panose="020B0504020202020204" pitchFamily="34" charset="0"/>
              </a:rPr>
              <a:t>نص كتابي</a:t>
            </a:r>
            <a:endParaRPr lang="en-SA" sz="1200" dirty="0">
              <a:solidFill>
                <a:schemeClr val="tx1">
                  <a:lumMod val="65000"/>
                  <a:lumOff val="35000"/>
                </a:schemeClr>
              </a:solidFill>
              <a:latin typeface="Aktiv Grotesk Trial" panose="020B0504020202020204" pitchFamily="34" charset="0"/>
              <a:cs typeface="Aktiv Grotesk Trial" panose="020B0504020202020204" pitchFamily="34" charset="0"/>
            </a:endParaRP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7C88C9A4-4ED1-F7D6-1305-8E2C1D630FFB}"/>
              </a:ext>
            </a:extLst>
          </p:cNvPr>
          <p:cNvSpPr/>
          <p:nvPr/>
        </p:nvSpPr>
        <p:spPr>
          <a:xfrm>
            <a:off x="7145258" y="4953332"/>
            <a:ext cx="4442812" cy="3073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ktiv Grotesk Trial" panose="020B0504020202020204" pitchFamily="34" charset="0"/>
                <a:cs typeface="Aktiv Grotesk Trial" panose="020B0504020202020204" pitchFamily="34" charset="0"/>
              </a:rPr>
              <a:t>نص كتابي</a:t>
            </a:r>
            <a:endParaRPr lang="en-SA" sz="1200" dirty="0">
              <a:solidFill>
                <a:schemeClr val="tx1">
                  <a:lumMod val="65000"/>
                  <a:lumOff val="35000"/>
                </a:schemeClr>
              </a:solidFill>
              <a:latin typeface="Aktiv Grotesk Trial" panose="020B0504020202020204" pitchFamily="34" charset="0"/>
              <a:cs typeface="Aktiv Grotesk Trial" panose="020B0504020202020204" pitchFamily="34" charset="0"/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9004D39A-D83F-FE11-16B9-635934004D78}"/>
              </a:ext>
            </a:extLst>
          </p:cNvPr>
          <p:cNvSpPr/>
          <p:nvPr/>
        </p:nvSpPr>
        <p:spPr>
          <a:xfrm>
            <a:off x="7145258" y="5416375"/>
            <a:ext cx="4442812" cy="3073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ktiv Grotesk Trial" panose="020B0504020202020204" pitchFamily="34" charset="0"/>
                <a:cs typeface="Aktiv Grotesk Trial" panose="020B0504020202020204" pitchFamily="34" charset="0"/>
              </a:rPr>
              <a:t>نص كتابي</a:t>
            </a:r>
            <a:endParaRPr lang="en-SA" sz="1200" dirty="0">
              <a:solidFill>
                <a:schemeClr val="tx1">
                  <a:lumMod val="65000"/>
                  <a:lumOff val="35000"/>
                </a:schemeClr>
              </a:solidFill>
              <a:latin typeface="Aktiv Grotesk Trial" panose="020B0504020202020204" pitchFamily="34" charset="0"/>
              <a:cs typeface="Aktiv Grotesk Trial" panose="020B0504020202020204" pitchFamily="34" charset="0"/>
            </a:endParaRP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1B64857E-C971-0F5C-D808-86456774C7C7}"/>
              </a:ext>
            </a:extLst>
          </p:cNvPr>
          <p:cNvSpPr/>
          <p:nvPr/>
        </p:nvSpPr>
        <p:spPr>
          <a:xfrm>
            <a:off x="7145258" y="5879419"/>
            <a:ext cx="4442812" cy="3073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ktiv Grotesk Trial" panose="020B0504020202020204" pitchFamily="34" charset="0"/>
                <a:cs typeface="Aktiv Grotesk Trial" panose="020B0504020202020204" pitchFamily="34" charset="0"/>
              </a:rPr>
              <a:t>نص كتابي</a:t>
            </a:r>
            <a:endParaRPr lang="en-SA" sz="1200" dirty="0">
              <a:solidFill>
                <a:schemeClr val="tx1">
                  <a:lumMod val="65000"/>
                  <a:lumOff val="35000"/>
                </a:schemeClr>
              </a:solidFill>
              <a:latin typeface="Aktiv Grotesk Trial" panose="020B0504020202020204" pitchFamily="34" charset="0"/>
              <a:cs typeface="Aktiv Grotesk Trial" panose="020B0504020202020204" pitchFamily="34" charset="0"/>
            </a:endParaRPr>
          </a:p>
        </p:txBody>
      </p:sp>
      <p:sp>
        <p:nvSpPr>
          <p:cNvPr id="63" name="Pentagon 62">
            <a:extLst>
              <a:ext uri="{FF2B5EF4-FFF2-40B4-BE49-F238E27FC236}">
                <a16:creationId xmlns:a16="http://schemas.microsoft.com/office/drawing/2014/main" id="{7CCD251C-2845-3890-42EB-5DB9B1AA7887}"/>
              </a:ext>
            </a:extLst>
          </p:cNvPr>
          <p:cNvSpPr/>
          <p:nvPr/>
        </p:nvSpPr>
        <p:spPr>
          <a:xfrm flipH="1">
            <a:off x="334963" y="4301619"/>
            <a:ext cx="2735283" cy="402244"/>
          </a:xfrm>
          <a:prstGeom prst="homePlate">
            <a:avLst/>
          </a:prstGeom>
          <a:solidFill>
            <a:srgbClr val="B459D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1200" u="none" strike="noStrike" cap="none" dirty="0">
                <a:solidFill>
                  <a:schemeClr val="bg1"/>
                </a:solidFill>
                <a:effectLst/>
                <a:latin typeface="Aktiv Grotesk Trial" panose="020B0504020202020204" pitchFamily="34" charset="0"/>
                <a:ea typeface="+mn-ea"/>
                <a:cs typeface="Aktiv Grotesk Trial" panose="020B0504020202020204" pitchFamily="34" charset="0"/>
                <a:sym typeface="Arial"/>
              </a:rPr>
              <a:t>الجملة مجرد مثال لشكل النص.</a:t>
            </a:r>
          </a:p>
        </p:txBody>
      </p:sp>
      <p:cxnSp>
        <p:nvCxnSpPr>
          <p:cNvPr id="896" name="Straight Arrow Connector 895">
            <a:extLst>
              <a:ext uri="{FF2B5EF4-FFF2-40B4-BE49-F238E27FC236}">
                <a16:creationId xmlns:a16="http://schemas.microsoft.com/office/drawing/2014/main" id="{FC22BF2B-9F57-0434-4475-AA2BDD5DD89A}"/>
              </a:ext>
            </a:extLst>
          </p:cNvPr>
          <p:cNvCxnSpPr/>
          <p:nvPr/>
        </p:nvCxnSpPr>
        <p:spPr>
          <a:xfrm flipH="1">
            <a:off x="334963" y="4828923"/>
            <a:ext cx="2735283" cy="0"/>
          </a:xfrm>
          <a:prstGeom prst="straightConnector1">
            <a:avLst/>
          </a:prstGeom>
          <a:ln>
            <a:solidFill>
              <a:srgbClr val="A02DCA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1" name="TextBox 900">
            <a:extLst>
              <a:ext uri="{FF2B5EF4-FFF2-40B4-BE49-F238E27FC236}">
                <a16:creationId xmlns:a16="http://schemas.microsoft.com/office/drawing/2014/main" id="{DD5A0238-574C-00F6-4882-C143248AE651}"/>
              </a:ext>
            </a:extLst>
          </p:cNvPr>
          <p:cNvSpPr txBox="1"/>
          <p:nvPr/>
        </p:nvSpPr>
        <p:spPr>
          <a:xfrm>
            <a:off x="11546252" y="6475511"/>
            <a:ext cx="310468" cy="246221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marR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</a:pPr>
            <a:fld id="{00000000-1234-1234-1234-123412341234}" type="slidenum">
              <a:rPr lang="en-US" sz="1000" b="1" smtClean="0">
                <a:solidFill>
                  <a:schemeClr val="tx1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pPr marR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</a:pPr>
              <a:t>14</a:t>
            </a:fld>
            <a:endParaRPr lang="en-SA" sz="1000" dirty="0">
              <a:solidFill>
                <a:schemeClr val="tx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36157D7-45FD-3D94-9A44-F801A24995D8}"/>
              </a:ext>
            </a:extLst>
          </p:cNvPr>
          <p:cNvSpPr txBox="1"/>
          <p:nvPr/>
        </p:nvSpPr>
        <p:spPr>
          <a:xfrm>
            <a:off x="8107680" y="405411"/>
            <a:ext cx="374935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R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</a:pPr>
            <a:r>
              <a:rPr lang="ar-SA" sz="2400" b="1" dirty="0">
                <a:solidFill>
                  <a:srgbClr val="8A3CBE"/>
                </a:solidFill>
                <a:latin typeface="Aktiv Grotesk Trial XBold" panose="020B0504020202020204" pitchFamily="34" charset="0"/>
                <a:ea typeface="Aktiv Grotesk Trial XBold" panose="020B0504020202020204" pitchFamily="34" charset="0"/>
                <a:cs typeface="Aktiv Grotesk Trial XBold" panose="020B0504020202020204" pitchFamily="34" charset="0"/>
                <a:sym typeface="Roboto"/>
              </a:rPr>
              <a:t>عنوان </a:t>
            </a:r>
            <a:r>
              <a:rPr lang="ar-SA" sz="2400" b="1" dirty="0">
                <a:solidFill>
                  <a:srgbClr val="A02DCA"/>
                </a:solidFill>
                <a:latin typeface="Aktiv Grotesk Trial XBold" panose="020B0504020202020204" pitchFamily="34" charset="0"/>
                <a:ea typeface="Aktiv Grotesk Trial XBold" panose="020B0504020202020204" pitchFamily="34" charset="0"/>
                <a:cs typeface="Aktiv Grotesk Trial XBold" panose="020B0504020202020204" pitchFamily="34" charset="0"/>
                <a:sym typeface="Roboto"/>
              </a:rPr>
              <a:t>الموضوع</a:t>
            </a:r>
            <a:endParaRPr lang="en-SA" sz="2400" b="1" dirty="0">
              <a:solidFill>
                <a:srgbClr val="A02DCA"/>
              </a:solidFill>
              <a:latin typeface="Aktiv Grotesk Trial XBold" panose="020B0504020202020204" pitchFamily="34" charset="0"/>
              <a:ea typeface="Aktiv Grotesk Trial XBold" panose="020B0504020202020204" pitchFamily="34" charset="0"/>
              <a:cs typeface="Aktiv Grotesk Trial XBold" panose="020B0504020202020204" pitchFamily="34" charset="0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694EA0F-A5FB-6016-83B9-249858B9A5DA}"/>
              </a:ext>
            </a:extLst>
          </p:cNvPr>
          <p:cNvCxnSpPr>
            <a:cxnSpLocks/>
          </p:cNvCxnSpPr>
          <p:nvPr/>
        </p:nvCxnSpPr>
        <p:spPr>
          <a:xfrm>
            <a:off x="334963" y="989330"/>
            <a:ext cx="5523970" cy="0"/>
          </a:xfrm>
          <a:prstGeom prst="line">
            <a:avLst/>
          </a:prstGeom>
          <a:ln w="19050">
            <a:solidFill>
              <a:srgbClr val="A02D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B2C9989-D672-ED55-034B-65AFDB3FE877}"/>
              </a:ext>
            </a:extLst>
          </p:cNvPr>
          <p:cNvCxnSpPr>
            <a:cxnSpLocks/>
          </p:cNvCxnSpPr>
          <p:nvPr/>
        </p:nvCxnSpPr>
        <p:spPr>
          <a:xfrm>
            <a:off x="5708493" y="989330"/>
            <a:ext cx="6148545" cy="0"/>
          </a:xfrm>
          <a:prstGeom prst="line">
            <a:avLst/>
          </a:prstGeom>
          <a:ln w="19050">
            <a:solidFill>
              <a:srgbClr val="01AD41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BD25AF6-6433-F990-4367-CBC4F2D61FAB}"/>
              </a:ext>
            </a:extLst>
          </p:cNvPr>
          <p:cNvSpPr txBox="1"/>
          <p:nvPr/>
        </p:nvSpPr>
        <p:spPr>
          <a:xfrm>
            <a:off x="11546252" y="6475511"/>
            <a:ext cx="310468" cy="246221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marR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</a:pPr>
            <a:fld id="{00000000-1234-1234-1234-123412341234}" type="slidenum">
              <a:rPr lang="en-US" sz="1000" b="1" smtClean="0">
                <a:solidFill>
                  <a:schemeClr val="tx1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pPr marR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</a:pPr>
              <a:t>15</a:t>
            </a:fld>
            <a:endParaRPr lang="en-SA" sz="1000" dirty="0">
              <a:solidFill>
                <a:schemeClr val="tx1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6E19588E-9B4F-EDAC-4416-529FAC0C02D5}"/>
              </a:ext>
            </a:extLst>
          </p:cNvPr>
          <p:cNvSpPr/>
          <p:nvPr/>
        </p:nvSpPr>
        <p:spPr>
          <a:xfrm>
            <a:off x="9201912" y="1684408"/>
            <a:ext cx="2456689" cy="1012278"/>
          </a:xfrm>
          <a:prstGeom prst="rect">
            <a:avLst/>
          </a:prstGeom>
          <a:solidFill>
            <a:srgbClr val="32AAB0"/>
          </a:solidFill>
          <a:ln w="19050">
            <a:solidFill>
              <a:srgbClr val="32AAB0"/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1600" dirty="0">
                <a:solidFill>
                  <a:schemeClr val="bg1"/>
                </a:solidFill>
                <a:latin typeface="Aktiv Grotesk Trial Medium" panose="020B0504020202020204" pitchFamily="34" charset="0"/>
                <a:cs typeface="Aktiv Grotesk Trial Medium" panose="020B0504020202020204" pitchFamily="34" charset="0"/>
              </a:rPr>
              <a:t>هذه الجملة مجرد مثال لشكل النص المستخدم.</a:t>
            </a:r>
            <a:endParaRPr lang="en-SA" sz="1600" dirty="0">
              <a:solidFill>
                <a:schemeClr val="bg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AD1D4387-EA5C-F04A-B624-8DD39A56CAD6}"/>
              </a:ext>
            </a:extLst>
          </p:cNvPr>
          <p:cNvSpPr/>
          <p:nvPr/>
        </p:nvSpPr>
        <p:spPr>
          <a:xfrm>
            <a:off x="9201912" y="3209221"/>
            <a:ext cx="2456688" cy="1012278"/>
          </a:xfrm>
          <a:prstGeom prst="rect">
            <a:avLst/>
          </a:prstGeom>
          <a:solidFill>
            <a:schemeClr val="bg1"/>
          </a:solidFill>
          <a:ln w="19050">
            <a:solidFill>
              <a:srgbClr val="98E0E4"/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ktiv Grotesk Trial" panose="020B0504020202020204" pitchFamily="34" charset="0"/>
                <a:cs typeface="Aktiv Grotesk Trial" panose="020B0504020202020204" pitchFamily="34" charset="0"/>
              </a:rPr>
              <a:t>الجملة مجرد مثال لشكل النص المستخدم.</a:t>
            </a:r>
            <a:endParaRPr lang="en-SA" sz="1000" dirty="0">
              <a:solidFill>
                <a:schemeClr val="tx1">
                  <a:lumMod val="65000"/>
                  <a:lumOff val="35000"/>
                </a:schemeClr>
              </a:solidFill>
              <a:latin typeface="Aktiv Grotesk Trial" panose="020B0504020202020204" pitchFamily="34" charset="0"/>
              <a:cs typeface="Aktiv Grotesk Trial" panose="020B0504020202020204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2FA6FF91-8F3D-BDC4-598C-3AB53DFDD5FF}"/>
              </a:ext>
            </a:extLst>
          </p:cNvPr>
          <p:cNvSpPr/>
          <p:nvPr/>
        </p:nvSpPr>
        <p:spPr>
          <a:xfrm>
            <a:off x="9201912" y="2905883"/>
            <a:ext cx="2456688" cy="350168"/>
          </a:xfrm>
          <a:prstGeom prst="rect">
            <a:avLst/>
          </a:prstGeom>
          <a:solidFill>
            <a:srgbClr val="98E0E4"/>
          </a:solidFill>
          <a:ln>
            <a:solidFill>
              <a:srgbClr val="98E0E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1600" dirty="0">
                <a:solidFill>
                  <a:schemeClr val="bg1"/>
                </a:solidFill>
                <a:latin typeface="Aktiv Grotesk Trial Medium" panose="020B0504020202020204" pitchFamily="34" charset="0"/>
                <a:ea typeface="Roboto"/>
                <a:cs typeface="Aktiv Grotesk Trial Medium" panose="020B0504020202020204" pitchFamily="34" charset="0"/>
                <a:sym typeface="Roboto"/>
              </a:rPr>
              <a:t>عنوان</a:t>
            </a:r>
            <a:endParaRPr lang="ar-SA" sz="1050" dirty="0">
              <a:solidFill>
                <a:schemeClr val="bg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7BE9FD64-B603-1ADA-C686-957051F7B0DE}"/>
              </a:ext>
            </a:extLst>
          </p:cNvPr>
          <p:cNvSpPr/>
          <p:nvPr/>
        </p:nvSpPr>
        <p:spPr>
          <a:xfrm>
            <a:off x="9201912" y="4726138"/>
            <a:ext cx="2456688" cy="1012278"/>
          </a:xfrm>
          <a:prstGeom prst="rect">
            <a:avLst/>
          </a:prstGeom>
          <a:solidFill>
            <a:schemeClr val="bg1"/>
          </a:solidFill>
          <a:ln w="19050">
            <a:solidFill>
              <a:srgbClr val="98E0E4"/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1000" dirty="0">
                <a:ln>
                  <a:solidFill>
                    <a:schemeClr val="tx1">
                      <a:lumMod val="65000"/>
                      <a:lumOff val="35000"/>
                    </a:schemeClr>
                  </a:solidFill>
                </a:ln>
                <a:solidFill>
                  <a:schemeClr val="accent1"/>
                </a:solidFill>
                <a:latin typeface="Aktiv Grotesk Trial" panose="020B0504020202020204" pitchFamily="34" charset="0"/>
                <a:cs typeface="Aktiv Grotesk Trial" panose="020B0504020202020204" pitchFamily="34" charset="0"/>
              </a:rPr>
              <a:t>الجملة مجرد مثال لشكل النص </a:t>
            </a:r>
            <a:r>
              <a:rPr lang="ar-SA" sz="1000" dirty="0">
                <a:ln>
                  <a:solidFill>
                    <a:schemeClr val="tx1">
                      <a:lumMod val="65000"/>
                      <a:lumOff val="35000"/>
                    </a:scheme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Aktiv Grotesk Trial" panose="020B0504020202020204" pitchFamily="34" charset="0"/>
                <a:cs typeface="Aktiv Grotesk Trial" panose="020B0504020202020204" pitchFamily="34" charset="0"/>
              </a:rPr>
              <a:t>المستخدم</a:t>
            </a:r>
            <a:r>
              <a:rPr lang="ar-SA" sz="1000" dirty="0">
                <a:ln>
                  <a:solidFill>
                    <a:schemeClr val="tx1">
                      <a:lumMod val="65000"/>
                      <a:lumOff val="35000"/>
                    </a:schemeClr>
                  </a:solidFill>
                </a:ln>
                <a:solidFill>
                  <a:schemeClr val="accent1"/>
                </a:solidFill>
                <a:latin typeface="Aktiv Grotesk Trial" panose="020B0504020202020204" pitchFamily="34" charset="0"/>
                <a:cs typeface="Aktiv Grotesk Trial" panose="020B0504020202020204" pitchFamily="34" charset="0"/>
              </a:rPr>
              <a:t>.</a:t>
            </a:r>
            <a:endParaRPr lang="en-SA" sz="1000" dirty="0"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  <a:solidFill>
                <a:schemeClr val="accent1"/>
              </a:solidFill>
              <a:latin typeface="Aktiv Grotesk Trial" panose="020B0504020202020204" pitchFamily="34" charset="0"/>
              <a:cs typeface="Aktiv Grotesk Trial" panose="020B0504020202020204" pitchFamily="34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8B9DD936-0C65-502D-B8C3-053F11B2C30D}"/>
              </a:ext>
            </a:extLst>
          </p:cNvPr>
          <p:cNvSpPr/>
          <p:nvPr/>
        </p:nvSpPr>
        <p:spPr>
          <a:xfrm>
            <a:off x="9201912" y="4422800"/>
            <a:ext cx="2456688" cy="350168"/>
          </a:xfrm>
          <a:prstGeom prst="rect">
            <a:avLst/>
          </a:prstGeom>
          <a:solidFill>
            <a:srgbClr val="98E0E4"/>
          </a:solidFill>
          <a:ln>
            <a:solidFill>
              <a:srgbClr val="98E0E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1600" dirty="0">
                <a:solidFill>
                  <a:schemeClr val="bg1"/>
                </a:solidFill>
                <a:latin typeface="Aktiv Grotesk Trial Medium" panose="020B0504020202020204" pitchFamily="34" charset="0"/>
                <a:ea typeface="Roboto"/>
                <a:cs typeface="Aktiv Grotesk Trial Medium" panose="020B0504020202020204" pitchFamily="34" charset="0"/>
                <a:sym typeface="Roboto"/>
              </a:rPr>
              <a:t>عنوان</a:t>
            </a:r>
            <a:endParaRPr lang="ar-SA" sz="1050" dirty="0">
              <a:solidFill>
                <a:schemeClr val="bg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9B94F954-0F1C-678D-FC36-D8F7D1BC2D7E}"/>
              </a:ext>
            </a:extLst>
          </p:cNvPr>
          <p:cNvSpPr/>
          <p:nvPr/>
        </p:nvSpPr>
        <p:spPr>
          <a:xfrm>
            <a:off x="9003792" y="1455064"/>
            <a:ext cx="2852928" cy="4506820"/>
          </a:xfrm>
          <a:prstGeom prst="rect">
            <a:avLst/>
          </a:prstGeom>
          <a:noFill/>
          <a:ln w="12700">
            <a:solidFill>
              <a:srgbClr val="98E0E4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A" dirty="0">
              <a:solidFill>
                <a:schemeClr val="accent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73E83CAB-2DAF-CD30-2EE3-E9AEE3722B7F}"/>
              </a:ext>
            </a:extLst>
          </p:cNvPr>
          <p:cNvSpPr/>
          <p:nvPr/>
        </p:nvSpPr>
        <p:spPr>
          <a:xfrm>
            <a:off x="11546252" y="3546980"/>
            <a:ext cx="222699" cy="222699"/>
          </a:xfrm>
          <a:prstGeom prst="ellipse">
            <a:avLst/>
          </a:prstGeom>
          <a:solidFill>
            <a:srgbClr val="A02DC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SA" sz="1200" dirty="0">
                <a:solidFill>
                  <a:schemeClr val="bg1"/>
                </a:solidFill>
                <a:latin typeface="Aktiv Grotesk Trial Medium" panose="020B0504020202020204" pitchFamily="34" charset="0"/>
                <a:cs typeface="Aktiv Grotesk Trial Medium" panose="020B0504020202020204" pitchFamily="34" charset="0"/>
              </a:rPr>
              <a:t>1</a:t>
            </a:r>
            <a:endParaRPr lang="en-SA" dirty="0">
              <a:solidFill>
                <a:schemeClr val="bg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8A6BC2C9-30AD-AE6E-7DAB-1716F76E2C37}"/>
              </a:ext>
            </a:extLst>
          </p:cNvPr>
          <p:cNvSpPr/>
          <p:nvPr/>
        </p:nvSpPr>
        <p:spPr>
          <a:xfrm>
            <a:off x="11546252" y="5065150"/>
            <a:ext cx="222699" cy="222699"/>
          </a:xfrm>
          <a:prstGeom prst="ellipse">
            <a:avLst/>
          </a:prstGeom>
          <a:solidFill>
            <a:srgbClr val="A02DC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SA" sz="1200" dirty="0">
                <a:solidFill>
                  <a:schemeClr val="bg1"/>
                </a:solidFill>
                <a:latin typeface="Aktiv Grotesk Trial Medium" panose="020B0504020202020204" pitchFamily="34" charset="0"/>
                <a:cs typeface="Aktiv Grotesk Trial Medium" panose="020B0504020202020204" pitchFamily="34" charset="0"/>
              </a:rPr>
              <a:t>2</a:t>
            </a:r>
            <a:endParaRPr lang="en-SA" dirty="0">
              <a:solidFill>
                <a:schemeClr val="bg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8EA406B0-40D2-E85B-F056-81D1F58C9C93}"/>
              </a:ext>
            </a:extLst>
          </p:cNvPr>
          <p:cNvSpPr/>
          <p:nvPr/>
        </p:nvSpPr>
        <p:spPr>
          <a:xfrm>
            <a:off x="4572779" y="1455063"/>
            <a:ext cx="3258843" cy="1003851"/>
          </a:xfrm>
          <a:prstGeom prst="rect">
            <a:avLst/>
          </a:prstGeom>
          <a:solidFill>
            <a:srgbClr val="01AD41"/>
          </a:solidFill>
          <a:ln w="158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1000" u="none" strike="noStrike" cap="none" dirty="0">
                <a:solidFill>
                  <a:schemeClr val="bg1"/>
                </a:solidFill>
                <a:effectLst/>
                <a:latin typeface="Aktiv Grotesk Trial Medium" panose="020B0504020202020204" pitchFamily="34" charset="0"/>
                <a:ea typeface="+mn-ea"/>
                <a:cs typeface="Aktiv Grotesk Trial Medium" panose="020B0504020202020204" pitchFamily="34" charset="0"/>
                <a:sym typeface="Arial"/>
              </a:rPr>
              <a:t>هذه الجملة مجرد مثال لشكل النص المستخدم.</a:t>
            </a:r>
            <a:endParaRPr lang="en-SA" sz="1000" dirty="0">
              <a:solidFill>
                <a:schemeClr val="bg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ABF87AA9-0CDC-AC45-829C-8461D4AC636F}"/>
              </a:ext>
            </a:extLst>
          </p:cNvPr>
          <p:cNvSpPr/>
          <p:nvPr/>
        </p:nvSpPr>
        <p:spPr>
          <a:xfrm>
            <a:off x="4572780" y="2846001"/>
            <a:ext cx="3258842" cy="474151"/>
          </a:xfrm>
          <a:prstGeom prst="rect">
            <a:avLst/>
          </a:prstGeom>
          <a:solidFill>
            <a:srgbClr val="01AD41"/>
          </a:solidFill>
          <a:ln w="158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1000" u="none" strike="noStrike" cap="none" dirty="0">
                <a:solidFill>
                  <a:schemeClr val="bg1"/>
                </a:solidFill>
                <a:effectLst/>
                <a:latin typeface="Aktiv Grotesk Trial Medium" panose="020B0504020202020204" pitchFamily="34" charset="0"/>
                <a:ea typeface="+mn-ea"/>
                <a:cs typeface="Aktiv Grotesk Trial Medium" panose="020B0504020202020204" pitchFamily="34" charset="0"/>
                <a:sym typeface="Arial"/>
              </a:rPr>
              <a:t>هذه الجملة مجرد مثال لشكل</a:t>
            </a:r>
            <a:endParaRPr lang="en-SA" sz="1000" dirty="0">
              <a:solidFill>
                <a:schemeClr val="bg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44F6A404-C773-127F-AE03-D189B859C84B}"/>
              </a:ext>
            </a:extLst>
          </p:cNvPr>
          <p:cNvSpPr/>
          <p:nvPr/>
        </p:nvSpPr>
        <p:spPr>
          <a:xfrm>
            <a:off x="4572780" y="3707238"/>
            <a:ext cx="3258842" cy="474151"/>
          </a:xfrm>
          <a:prstGeom prst="rect">
            <a:avLst/>
          </a:prstGeom>
          <a:solidFill>
            <a:srgbClr val="01AD41"/>
          </a:solidFill>
          <a:ln w="158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1000" u="none" strike="noStrike" cap="none" dirty="0">
                <a:solidFill>
                  <a:schemeClr val="bg1"/>
                </a:solidFill>
                <a:effectLst/>
                <a:latin typeface="Aktiv Grotesk Trial Medium" panose="020B0504020202020204" pitchFamily="34" charset="0"/>
                <a:ea typeface="+mn-ea"/>
                <a:cs typeface="Aktiv Grotesk Trial Medium" panose="020B0504020202020204" pitchFamily="34" charset="0"/>
                <a:sym typeface="Arial"/>
              </a:rPr>
              <a:t>هذه الجملة مجرد مثال لشكل</a:t>
            </a:r>
            <a:endParaRPr lang="en-SA" sz="1000" dirty="0">
              <a:solidFill>
                <a:schemeClr val="bg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DA57ECCB-A2B2-DBFE-5D27-CCF7F397293D}"/>
              </a:ext>
            </a:extLst>
          </p:cNvPr>
          <p:cNvSpPr/>
          <p:nvPr/>
        </p:nvSpPr>
        <p:spPr>
          <a:xfrm>
            <a:off x="4572780" y="4568476"/>
            <a:ext cx="3258842" cy="474151"/>
          </a:xfrm>
          <a:prstGeom prst="rect">
            <a:avLst/>
          </a:prstGeom>
          <a:solidFill>
            <a:srgbClr val="01AD41"/>
          </a:solidFill>
          <a:ln w="158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1000" u="none" strike="noStrike" cap="none" dirty="0">
                <a:solidFill>
                  <a:schemeClr val="bg1"/>
                </a:solidFill>
                <a:effectLst/>
                <a:latin typeface="Aktiv Grotesk Trial Medium" panose="020B0504020202020204" pitchFamily="34" charset="0"/>
                <a:ea typeface="+mn-ea"/>
                <a:cs typeface="Aktiv Grotesk Trial Medium" panose="020B0504020202020204" pitchFamily="34" charset="0"/>
                <a:sym typeface="Arial"/>
              </a:rPr>
              <a:t>هذه الجملة مجرد مثال لشكل</a:t>
            </a:r>
            <a:endParaRPr lang="en-SA" sz="1000" dirty="0">
              <a:solidFill>
                <a:schemeClr val="bg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554F7B2F-8831-3B31-9CCC-619B8C28F2FF}"/>
              </a:ext>
            </a:extLst>
          </p:cNvPr>
          <p:cNvSpPr/>
          <p:nvPr/>
        </p:nvSpPr>
        <p:spPr>
          <a:xfrm>
            <a:off x="4572780" y="5429713"/>
            <a:ext cx="3258842" cy="474151"/>
          </a:xfrm>
          <a:prstGeom prst="rect">
            <a:avLst/>
          </a:prstGeom>
          <a:solidFill>
            <a:srgbClr val="01AD41"/>
          </a:solidFill>
          <a:ln w="158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1000" u="none" strike="noStrike" cap="none" dirty="0">
                <a:solidFill>
                  <a:schemeClr val="bg1"/>
                </a:solidFill>
                <a:effectLst/>
                <a:latin typeface="Aktiv Grotesk Trial Medium" panose="020B0504020202020204" pitchFamily="34" charset="0"/>
                <a:ea typeface="+mn-ea"/>
                <a:cs typeface="Aktiv Grotesk Trial Medium" panose="020B0504020202020204" pitchFamily="34" charset="0"/>
                <a:sym typeface="Arial"/>
              </a:rPr>
              <a:t>هذه الجملة مجرد مثال لشكل</a:t>
            </a:r>
            <a:endParaRPr lang="en-SA" sz="1000" dirty="0">
              <a:solidFill>
                <a:schemeClr val="bg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cxnSp>
        <p:nvCxnSpPr>
          <p:cNvPr id="961" name="Straight Connector 960">
            <a:extLst>
              <a:ext uri="{FF2B5EF4-FFF2-40B4-BE49-F238E27FC236}">
                <a16:creationId xmlns:a16="http://schemas.microsoft.com/office/drawing/2014/main" id="{163664E4-5C16-646C-D0D4-32ACBB9399C4}"/>
              </a:ext>
            </a:extLst>
          </p:cNvPr>
          <p:cNvCxnSpPr/>
          <p:nvPr/>
        </p:nvCxnSpPr>
        <p:spPr>
          <a:xfrm>
            <a:off x="334962" y="3513695"/>
            <a:ext cx="7496660" cy="0"/>
          </a:xfrm>
          <a:prstGeom prst="line">
            <a:avLst/>
          </a:prstGeom>
          <a:ln w="12700">
            <a:solidFill>
              <a:srgbClr val="B459D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2" name="Straight Connector 961">
            <a:extLst>
              <a:ext uri="{FF2B5EF4-FFF2-40B4-BE49-F238E27FC236}">
                <a16:creationId xmlns:a16="http://schemas.microsoft.com/office/drawing/2014/main" id="{2CA4EC68-E68F-17AB-B694-0AF8703F9313}"/>
              </a:ext>
            </a:extLst>
          </p:cNvPr>
          <p:cNvCxnSpPr>
            <a:cxnSpLocks/>
          </p:cNvCxnSpPr>
          <p:nvPr/>
        </p:nvCxnSpPr>
        <p:spPr>
          <a:xfrm>
            <a:off x="334962" y="2652458"/>
            <a:ext cx="7496660" cy="0"/>
          </a:xfrm>
          <a:prstGeom prst="line">
            <a:avLst/>
          </a:prstGeom>
          <a:ln w="12700">
            <a:solidFill>
              <a:srgbClr val="B459D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3" name="Straight Connector 962">
            <a:extLst>
              <a:ext uri="{FF2B5EF4-FFF2-40B4-BE49-F238E27FC236}">
                <a16:creationId xmlns:a16="http://schemas.microsoft.com/office/drawing/2014/main" id="{3E77E298-89F5-E519-4DAE-C53488B01384}"/>
              </a:ext>
            </a:extLst>
          </p:cNvPr>
          <p:cNvCxnSpPr/>
          <p:nvPr/>
        </p:nvCxnSpPr>
        <p:spPr>
          <a:xfrm>
            <a:off x="334962" y="4374933"/>
            <a:ext cx="7496660" cy="0"/>
          </a:xfrm>
          <a:prstGeom prst="line">
            <a:avLst/>
          </a:prstGeom>
          <a:ln w="12700">
            <a:solidFill>
              <a:srgbClr val="B459D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4" name="Straight Connector 963">
            <a:extLst>
              <a:ext uri="{FF2B5EF4-FFF2-40B4-BE49-F238E27FC236}">
                <a16:creationId xmlns:a16="http://schemas.microsoft.com/office/drawing/2014/main" id="{911C123D-A23C-D5D1-4970-206A92F09115}"/>
              </a:ext>
            </a:extLst>
          </p:cNvPr>
          <p:cNvCxnSpPr/>
          <p:nvPr/>
        </p:nvCxnSpPr>
        <p:spPr>
          <a:xfrm>
            <a:off x="334962" y="5236170"/>
            <a:ext cx="7496660" cy="0"/>
          </a:xfrm>
          <a:prstGeom prst="line">
            <a:avLst/>
          </a:prstGeom>
          <a:ln w="12700">
            <a:solidFill>
              <a:srgbClr val="B459D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>
            <a:extLst>
              <a:ext uri="{FF2B5EF4-FFF2-40B4-BE49-F238E27FC236}">
                <a16:creationId xmlns:a16="http://schemas.microsoft.com/office/drawing/2014/main" id="{DF93CC81-AB0F-902A-E056-CED04687979D}"/>
              </a:ext>
            </a:extLst>
          </p:cNvPr>
          <p:cNvSpPr/>
          <p:nvPr/>
        </p:nvSpPr>
        <p:spPr>
          <a:xfrm>
            <a:off x="334962" y="1455063"/>
            <a:ext cx="3599085" cy="474151"/>
          </a:xfrm>
          <a:prstGeom prst="rect">
            <a:avLst/>
          </a:prstGeom>
          <a:solidFill>
            <a:srgbClr val="B459D7"/>
          </a:solidFill>
          <a:ln w="158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1000" u="none" strike="noStrike" cap="none" dirty="0">
                <a:solidFill>
                  <a:schemeClr val="bg1"/>
                </a:solidFill>
                <a:effectLst/>
                <a:latin typeface="Aktiv Grotesk Trial Medium" panose="020B0504020202020204" pitchFamily="34" charset="0"/>
                <a:ea typeface="+mn-ea"/>
                <a:cs typeface="Aktiv Grotesk Trial Medium" panose="020B0504020202020204" pitchFamily="34" charset="0"/>
                <a:sym typeface="Arial"/>
              </a:rPr>
              <a:t>هذه الجملة مجرد مثال لشكل النص المستخدم.</a:t>
            </a:r>
            <a:endParaRPr lang="en-SA" sz="1000" dirty="0">
              <a:solidFill>
                <a:schemeClr val="bg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8DEF42B-1E83-3859-2C24-DDF0E9704FDA}"/>
              </a:ext>
            </a:extLst>
          </p:cNvPr>
          <p:cNvSpPr/>
          <p:nvPr/>
        </p:nvSpPr>
        <p:spPr>
          <a:xfrm>
            <a:off x="334962" y="1984770"/>
            <a:ext cx="1759651" cy="474151"/>
          </a:xfrm>
          <a:prstGeom prst="rect">
            <a:avLst/>
          </a:prstGeom>
          <a:solidFill>
            <a:srgbClr val="A02DCA"/>
          </a:solidFill>
          <a:ln w="158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1000" u="none" strike="noStrike" cap="none" dirty="0">
                <a:solidFill>
                  <a:schemeClr val="bg1"/>
                </a:solidFill>
                <a:effectLst/>
                <a:latin typeface="Aktiv Grotesk Trial Medium" panose="020B0504020202020204" pitchFamily="34" charset="0"/>
                <a:ea typeface="+mn-ea"/>
                <a:cs typeface="Aktiv Grotesk Trial Medium" panose="020B0504020202020204" pitchFamily="34" charset="0"/>
                <a:sym typeface="Arial"/>
              </a:rPr>
              <a:t>هذه الجملة مجرد مثال لشكل</a:t>
            </a:r>
            <a:endParaRPr lang="en-SA" sz="1000" dirty="0">
              <a:solidFill>
                <a:schemeClr val="bg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2A3D590-17A0-777D-6232-04E9B16D0B8A}"/>
              </a:ext>
            </a:extLst>
          </p:cNvPr>
          <p:cNvSpPr/>
          <p:nvPr/>
        </p:nvSpPr>
        <p:spPr>
          <a:xfrm>
            <a:off x="2174396" y="1984770"/>
            <a:ext cx="1759651" cy="474151"/>
          </a:xfrm>
          <a:prstGeom prst="rect">
            <a:avLst/>
          </a:prstGeom>
          <a:solidFill>
            <a:srgbClr val="A02DCA"/>
          </a:solidFill>
          <a:ln w="158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1000" u="none" strike="noStrike" cap="none" dirty="0">
                <a:solidFill>
                  <a:schemeClr val="bg1"/>
                </a:solidFill>
                <a:effectLst/>
                <a:latin typeface="Aktiv Grotesk Trial Medium" panose="020B0504020202020204" pitchFamily="34" charset="0"/>
                <a:ea typeface="+mn-ea"/>
                <a:cs typeface="Aktiv Grotesk Trial Medium" panose="020B0504020202020204" pitchFamily="34" charset="0"/>
                <a:sym typeface="Arial"/>
              </a:rPr>
              <a:t>هذه الجملة مجرد مثال لشكل</a:t>
            </a:r>
            <a:endParaRPr lang="en-SA" sz="1000" dirty="0">
              <a:solidFill>
                <a:schemeClr val="bg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E89CDAD-DBA5-F889-DF30-450C2F357B2D}"/>
              </a:ext>
            </a:extLst>
          </p:cNvPr>
          <p:cNvSpPr/>
          <p:nvPr/>
        </p:nvSpPr>
        <p:spPr>
          <a:xfrm>
            <a:off x="334962" y="2846001"/>
            <a:ext cx="1759651" cy="474151"/>
          </a:xfrm>
          <a:prstGeom prst="rect">
            <a:avLst/>
          </a:prstGeom>
          <a:solidFill>
            <a:srgbClr val="A02DCA"/>
          </a:solidFill>
          <a:ln w="158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1000" u="none" strike="noStrike" cap="none" dirty="0">
                <a:solidFill>
                  <a:schemeClr val="bg1"/>
                </a:solidFill>
                <a:effectLst/>
                <a:latin typeface="Aktiv Grotesk Trial Medium" panose="020B0504020202020204" pitchFamily="34" charset="0"/>
                <a:ea typeface="+mn-ea"/>
                <a:cs typeface="Aktiv Grotesk Trial Medium" panose="020B0504020202020204" pitchFamily="34" charset="0"/>
                <a:sym typeface="Arial"/>
              </a:rPr>
              <a:t>هذه الجملة مجرد مثال لشكل</a:t>
            </a:r>
            <a:endParaRPr lang="en-SA" sz="1000" dirty="0">
              <a:solidFill>
                <a:schemeClr val="bg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2C2A020-714D-71CF-9472-FA2BB576FC43}"/>
              </a:ext>
            </a:extLst>
          </p:cNvPr>
          <p:cNvSpPr/>
          <p:nvPr/>
        </p:nvSpPr>
        <p:spPr>
          <a:xfrm>
            <a:off x="2174396" y="2846001"/>
            <a:ext cx="1759651" cy="474151"/>
          </a:xfrm>
          <a:prstGeom prst="rect">
            <a:avLst/>
          </a:prstGeom>
          <a:solidFill>
            <a:srgbClr val="B459D7"/>
          </a:solidFill>
          <a:ln w="158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1000" u="none" strike="noStrike" cap="none" dirty="0">
                <a:solidFill>
                  <a:schemeClr val="bg1"/>
                </a:solidFill>
                <a:effectLst/>
                <a:latin typeface="Aktiv Grotesk Trial Medium" panose="020B0504020202020204" pitchFamily="34" charset="0"/>
                <a:ea typeface="+mn-ea"/>
                <a:cs typeface="Aktiv Grotesk Trial Medium" panose="020B0504020202020204" pitchFamily="34" charset="0"/>
                <a:sym typeface="Arial"/>
              </a:rPr>
              <a:t>هذه الجملة مجرد مثال لشكل</a:t>
            </a:r>
            <a:endParaRPr lang="en-SA" sz="1000" dirty="0">
              <a:solidFill>
                <a:schemeClr val="bg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1FAE876-617B-0EFC-62BB-51AE616EA738}"/>
              </a:ext>
            </a:extLst>
          </p:cNvPr>
          <p:cNvSpPr/>
          <p:nvPr/>
        </p:nvSpPr>
        <p:spPr>
          <a:xfrm>
            <a:off x="334962" y="3707238"/>
            <a:ext cx="1759651" cy="474151"/>
          </a:xfrm>
          <a:prstGeom prst="rect">
            <a:avLst/>
          </a:prstGeom>
          <a:solidFill>
            <a:srgbClr val="A02DCA"/>
          </a:solidFill>
          <a:ln w="158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1000" u="none" strike="noStrike" cap="none" dirty="0">
                <a:solidFill>
                  <a:schemeClr val="bg1"/>
                </a:solidFill>
                <a:effectLst/>
                <a:latin typeface="Aktiv Grotesk Trial Medium" panose="020B0504020202020204" pitchFamily="34" charset="0"/>
                <a:ea typeface="+mn-ea"/>
                <a:cs typeface="Aktiv Grotesk Trial Medium" panose="020B0504020202020204" pitchFamily="34" charset="0"/>
                <a:sym typeface="Arial"/>
              </a:rPr>
              <a:t>هذه الجملة مجرد مثال لشكل</a:t>
            </a:r>
            <a:endParaRPr lang="en-SA" sz="1000" dirty="0">
              <a:solidFill>
                <a:schemeClr val="bg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B9635A2-E70A-6F6F-26DB-17EC49088615}"/>
              </a:ext>
            </a:extLst>
          </p:cNvPr>
          <p:cNvSpPr/>
          <p:nvPr/>
        </p:nvSpPr>
        <p:spPr>
          <a:xfrm>
            <a:off x="2174396" y="3707238"/>
            <a:ext cx="1759651" cy="474151"/>
          </a:xfrm>
          <a:prstGeom prst="rect">
            <a:avLst/>
          </a:prstGeom>
          <a:solidFill>
            <a:srgbClr val="B459D7"/>
          </a:solidFill>
          <a:ln w="158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1000" u="none" strike="noStrike" cap="none" dirty="0">
                <a:solidFill>
                  <a:schemeClr val="bg1"/>
                </a:solidFill>
                <a:effectLst/>
                <a:latin typeface="Aktiv Grotesk Trial Medium" panose="020B0504020202020204" pitchFamily="34" charset="0"/>
                <a:ea typeface="+mn-ea"/>
                <a:cs typeface="Aktiv Grotesk Trial Medium" panose="020B0504020202020204" pitchFamily="34" charset="0"/>
                <a:sym typeface="Arial"/>
              </a:rPr>
              <a:t>هذه الجملة مجرد مثال لشكل</a:t>
            </a:r>
            <a:endParaRPr lang="en-SA" sz="1000" dirty="0">
              <a:solidFill>
                <a:schemeClr val="bg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85741CC-095C-43D4-8446-DAE18B1650B1}"/>
              </a:ext>
            </a:extLst>
          </p:cNvPr>
          <p:cNvSpPr/>
          <p:nvPr/>
        </p:nvSpPr>
        <p:spPr>
          <a:xfrm>
            <a:off x="334962" y="4568476"/>
            <a:ext cx="1759651" cy="474151"/>
          </a:xfrm>
          <a:prstGeom prst="rect">
            <a:avLst/>
          </a:prstGeom>
          <a:solidFill>
            <a:srgbClr val="A02DCA"/>
          </a:solidFill>
          <a:ln w="158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1000" u="none" strike="noStrike" cap="none" dirty="0">
                <a:solidFill>
                  <a:schemeClr val="bg1"/>
                </a:solidFill>
                <a:effectLst/>
                <a:latin typeface="Aktiv Grotesk Trial Medium" panose="020B0504020202020204" pitchFamily="34" charset="0"/>
                <a:ea typeface="+mn-ea"/>
                <a:cs typeface="Aktiv Grotesk Trial Medium" panose="020B0504020202020204" pitchFamily="34" charset="0"/>
                <a:sym typeface="Arial"/>
              </a:rPr>
              <a:t>هذه الجملة مجرد مثال لشكل</a:t>
            </a:r>
            <a:endParaRPr lang="en-SA" sz="1000" dirty="0">
              <a:solidFill>
                <a:schemeClr val="bg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EADD3BE-8946-FFDE-84E6-2742AEAD1523}"/>
              </a:ext>
            </a:extLst>
          </p:cNvPr>
          <p:cNvSpPr/>
          <p:nvPr/>
        </p:nvSpPr>
        <p:spPr>
          <a:xfrm>
            <a:off x="2174396" y="4568476"/>
            <a:ext cx="1759651" cy="474151"/>
          </a:xfrm>
          <a:prstGeom prst="rect">
            <a:avLst/>
          </a:prstGeom>
          <a:solidFill>
            <a:srgbClr val="B459D7"/>
          </a:solidFill>
          <a:ln w="158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1000" u="none" strike="noStrike" cap="none" dirty="0">
                <a:solidFill>
                  <a:schemeClr val="bg1"/>
                </a:solidFill>
                <a:effectLst/>
                <a:latin typeface="Aktiv Grotesk Trial Medium" panose="020B0504020202020204" pitchFamily="34" charset="0"/>
                <a:ea typeface="+mn-ea"/>
                <a:cs typeface="Aktiv Grotesk Trial Medium" panose="020B0504020202020204" pitchFamily="34" charset="0"/>
                <a:sym typeface="Arial"/>
              </a:rPr>
              <a:t>هذه الجملة مجرد مثال لشكل</a:t>
            </a:r>
            <a:endParaRPr lang="en-SA" sz="1000" dirty="0">
              <a:solidFill>
                <a:schemeClr val="bg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83A62C2-9E44-88D0-FCE3-A7321B41D7D8}"/>
              </a:ext>
            </a:extLst>
          </p:cNvPr>
          <p:cNvSpPr/>
          <p:nvPr/>
        </p:nvSpPr>
        <p:spPr>
          <a:xfrm>
            <a:off x="334962" y="5429713"/>
            <a:ext cx="1759651" cy="474151"/>
          </a:xfrm>
          <a:prstGeom prst="rect">
            <a:avLst/>
          </a:prstGeom>
          <a:solidFill>
            <a:srgbClr val="A02DCA"/>
          </a:solidFill>
          <a:ln w="158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1000" u="none" strike="noStrike" cap="none" dirty="0">
                <a:solidFill>
                  <a:schemeClr val="bg1"/>
                </a:solidFill>
                <a:effectLst/>
                <a:latin typeface="Aktiv Grotesk Trial Medium" panose="020B0504020202020204" pitchFamily="34" charset="0"/>
                <a:ea typeface="+mn-ea"/>
                <a:cs typeface="Aktiv Grotesk Trial Medium" panose="020B0504020202020204" pitchFamily="34" charset="0"/>
                <a:sym typeface="Arial"/>
              </a:rPr>
              <a:t>هذه الجملة مجرد مثال لشكل</a:t>
            </a:r>
            <a:endParaRPr lang="en-SA" sz="1000" dirty="0">
              <a:solidFill>
                <a:schemeClr val="bg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FF47FC3A-2A34-D6C4-73AA-3911CA4352F6}"/>
              </a:ext>
            </a:extLst>
          </p:cNvPr>
          <p:cNvSpPr/>
          <p:nvPr/>
        </p:nvSpPr>
        <p:spPr>
          <a:xfrm>
            <a:off x="2174396" y="5429713"/>
            <a:ext cx="1759651" cy="474151"/>
          </a:xfrm>
          <a:prstGeom prst="rect">
            <a:avLst/>
          </a:prstGeom>
          <a:solidFill>
            <a:srgbClr val="B459D7"/>
          </a:solidFill>
          <a:ln w="158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1000" u="none" strike="noStrike" cap="none" dirty="0">
                <a:solidFill>
                  <a:schemeClr val="bg1"/>
                </a:solidFill>
                <a:effectLst/>
                <a:latin typeface="Aktiv Grotesk Trial Medium" panose="020B0504020202020204" pitchFamily="34" charset="0"/>
                <a:ea typeface="+mn-ea"/>
                <a:cs typeface="Aktiv Grotesk Trial Medium" panose="020B0504020202020204" pitchFamily="34" charset="0"/>
                <a:sym typeface="Arial"/>
              </a:rPr>
              <a:t>هذه الجملة مجرد مثال لشكل</a:t>
            </a:r>
            <a:endParaRPr lang="en-SA" sz="1000" dirty="0">
              <a:solidFill>
                <a:schemeClr val="bg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3842370-827A-7415-45CB-7CA959F184D6}"/>
              </a:ext>
            </a:extLst>
          </p:cNvPr>
          <p:cNvSpPr txBox="1"/>
          <p:nvPr/>
        </p:nvSpPr>
        <p:spPr>
          <a:xfrm>
            <a:off x="8107680" y="405411"/>
            <a:ext cx="374935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R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</a:pPr>
            <a:r>
              <a:rPr lang="ar-SA" sz="2400" b="1" dirty="0">
                <a:solidFill>
                  <a:srgbClr val="8A3CBE"/>
                </a:solidFill>
                <a:latin typeface="Aktiv Grotesk Trial XBold" panose="020B0504020202020204" pitchFamily="34" charset="0"/>
                <a:ea typeface="Aktiv Grotesk Trial XBold" panose="020B0504020202020204" pitchFamily="34" charset="0"/>
                <a:cs typeface="Aktiv Grotesk Trial XBold" panose="020B0504020202020204" pitchFamily="34" charset="0"/>
                <a:sym typeface="Roboto"/>
              </a:rPr>
              <a:t>عنوان </a:t>
            </a:r>
            <a:r>
              <a:rPr lang="ar-SA" sz="2400" b="1" dirty="0">
                <a:solidFill>
                  <a:srgbClr val="A02DCA"/>
                </a:solidFill>
                <a:latin typeface="Aktiv Grotesk Trial XBold" panose="020B0504020202020204" pitchFamily="34" charset="0"/>
                <a:ea typeface="Aktiv Grotesk Trial XBold" panose="020B0504020202020204" pitchFamily="34" charset="0"/>
                <a:cs typeface="Aktiv Grotesk Trial XBold" panose="020B0504020202020204" pitchFamily="34" charset="0"/>
                <a:sym typeface="Roboto"/>
              </a:rPr>
              <a:t>الموضوع</a:t>
            </a:r>
            <a:endParaRPr lang="en-SA" sz="2400" b="1" dirty="0">
              <a:solidFill>
                <a:srgbClr val="A02DCA"/>
              </a:solidFill>
              <a:latin typeface="Aktiv Grotesk Trial XBold" panose="020B0504020202020204" pitchFamily="34" charset="0"/>
              <a:ea typeface="Aktiv Grotesk Trial XBold" panose="020B0504020202020204" pitchFamily="34" charset="0"/>
              <a:cs typeface="Aktiv Grotesk Trial XBold" panose="020B0504020202020204" pitchFamily="34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094F819B-1B0C-2CE7-3D9B-0778E1CDD0C0}"/>
              </a:ext>
            </a:extLst>
          </p:cNvPr>
          <p:cNvCxnSpPr>
            <a:cxnSpLocks/>
          </p:cNvCxnSpPr>
          <p:nvPr/>
        </p:nvCxnSpPr>
        <p:spPr>
          <a:xfrm>
            <a:off x="334963" y="989330"/>
            <a:ext cx="5523970" cy="0"/>
          </a:xfrm>
          <a:prstGeom prst="line">
            <a:avLst/>
          </a:prstGeom>
          <a:ln w="19050">
            <a:solidFill>
              <a:srgbClr val="A02D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E3674B5A-9A2A-CE31-E5DB-6DBD7DFFAB63}"/>
              </a:ext>
            </a:extLst>
          </p:cNvPr>
          <p:cNvCxnSpPr>
            <a:cxnSpLocks/>
          </p:cNvCxnSpPr>
          <p:nvPr/>
        </p:nvCxnSpPr>
        <p:spPr>
          <a:xfrm>
            <a:off x="5708493" y="989330"/>
            <a:ext cx="6148545" cy="0"/>
          </a:xfrm>
          <a:prstGeom prst="line">
            <a:avLst/>
          </a:prstGeom>
          <a:ln w="19050">
            <a:solidFill>
              <a:srgbClr val="01AD41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2">
          <a:extLst>
            <a:ext uri="{FF2B5EF4-FFF2-40B4-BE49-F238E27FC236}">
              <a16:creationId xmlns:a16="http://schemas.microsoft.com/office/drawing/2014/main" id="{12060871-CE56-1979-6532-6D194F56A2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AACC6AC-3871-1288-5174-43831E29EFFF}"/>
              </a:ext>
            </a:extLst>
          </p:cNvPr>
          <p:cNvSpPr txBox="1"/>
          <p:nvPr/>
        </p:nvSpPr>
        <p:spPr>
          <a:xfrm>
            <a:off x="11546252" y="6475511"/>
            <a:ext cx="310468" cy="246221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marR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</a:pPr>
            <a:fld id="{00000000-1234-1234-1234-123412341234}" type="slidenum">
              <a:rPr lang="en-US" sz="1000" b="1" smtClean="0">
                <a:solidFill>
                  <a:schemeClr val="tx1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pPr marR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</a:pPr>
              <a:t>16</a:t>
            </a:fld>
            <a:endParaRPr lang="en-SA" sz="1000" dirty="0">
              <a:solidFill>
                <a:schemeClr val="tx1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0AEFB12-9F70-FDA9-7573-3C604168518F}"/>
              </a:ext>
            </a:extLst>
          </p:cNvPr>
          <p:cNvSpPr/>
          <p:nvPr/>
        </p:nvSpPr>
        <p:spPr>
          <a:xfrm>
            <a:off x="4827924" y="1455063"/>
            <a:ext cx="3599085" cy="474151"/>
          </a:xfrm>
          <a:prstGeom prst="rect">
            <a:avLst/>
          </a:prstGeom>
          <a:solidFill>
            <a:srgbClr val="01AD41"/>
          </a:solidFill>
          <a:ln w="158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1000" u="none" strike="noStrike" cap="none" dirty="0">
                <a:solidFill>
                  <a:schemeClr val="bg1"/>
                </a:solidFill>
                <a:effectLst/>
                <a:latin typeface="Aktiv Grotesk Trial Medium" panose="020B0504020202020204" pitchFamily="34" charset="0"/>
                <a:ea typeface="+mn-ea"/>
                <a:cs typeface="Aktiv Grotesk Trial Medium" panose="020B0504020202020204" pitchFamily="34" charset="0"/>
                <a:sym typeface="Arial"/>
              </a:rPr>
              <a:t>هذه الجملة مجرد مثال لشكل النص المستخدم.</a:t>
            </a:r>
            <a:endParaRPr lang="en-SA" sz="1000" dirty="0">
              <a:solidFill>
                <a:schemeClr val="bg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F9374741-F009-6160-1324-7A9829A4CFB9}"/>
              </a:ext>
            </a:extLst>
          </p:cNvPr>
          <p:cNvSpPr/>
          <p:nvPr/>
        </p:nvSpPr>
        <p:spPr>
          <a:xfrm>
            <a:off x="4827924" y="1984770"/>
            <a:ext cx="1759651" cy="474151"/>
          </a:xfrm>
          <a:prstGeom prst="rect">
            <a:avLst/>
          </a:prstGeom>
          <a:solidFill>
            <a:srgbClr val="01AD41"/>
          </a:solidFill>
          <a:ln w="158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1000" u="none" strike="noStrike" cap="none" dirty="0">
                <a:solidFill>
                  <a:schemeClr val="bg1"/>
                </a:solidFill>
                <a:effectLst/>
                <a:latin typeface="Aktiv Grotesk Trial Medium" panose="020B0504020202020204" pitchFamily="34" charset="0"/>
                <a:ea typeface="+mn-ea"/>
                <a:cs typeface="Aktiv Grotesk Trial Medium" panose="020B0504020202020204" pitchFamily="34" charset="0"/>
                <a:sym typeface="Arial"/>
              </a:rPr>
              <a:t>هذه الجملة مجرد مثال لشكل</a:t>
            </a:r>
            <a:endParaRPr lang="en-SA" sz="1000" dirty="0">
              <a:solidFill>
                <a:schemeClr val="bg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8302512-C68D-EBC5-0F0F-5A138991ED13}"/>
              </a:ext>
            </a:extLst>
          </p:cNvPr>
          <p:cNvSpPr/>
          <p:nvPr/>
        </p:nvSpPr>
        <p:spPr>
          <a:xfrm>
            <a:off x="6667358" y="1984770"/>
            <a:ext cx="1759651" cy="474151"/>
          </a:xfrm>
          <a:prstGeom prst="rect">
            <a:avLst/>
          </a:prstGeom>
          <a:solidFill>
            <a:srgbClr val="01AD41"/>
          </a:solidFill>
          <a:ln w="158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1000" u="none" strike="noStrike" cap="none" dirty="0">
                <a:solidFill>
                  <a:schemeClr val="bg1"/>
                </a:solidFill>
                <a:effectLst/>
                <a:latin typeface="Aktiv Grotesk Trial Medium" panose="020B0504020202020204" pitchFamily="34" charset="0"/>
                <a:ea typeface="+mn-ea"/>
                <a:cs typeface="Aktiv Grotesk Trial Medium" panose="020B0504020202020204" pitchFamily="34" charset="0"/>
                <a:sym typeface="Arial"/>
              </a:rPr>
              <a:t>هذه الجملة مجرد مثال لشكل</a:t>
            </a:r>
            <a:endParaRPr lang="en-SA" sz="1000" dirty="0">
              <a:solidFill>
                <a:schemeClr val="bg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31D844AF-B55D-DBB6-2493-DE892CA2810A}"/>
              </a:ext>
            </a:extLst>
          </p:cNvPr>
          <p:cNvSpPr/>
          <p:nvPr/>
        </p:nvSpPr>
        <p:spPr>
          <a:xfrm>
            <a:off x="4827924" y="2846001"/>
            <a:ext cx="1759651" cy="474151"/>
          </a:xfrm>
          <a:prstGeom prst="rect">
            <a:avLst/>
          </a:prstGeom>
          <a:solidFill>
            <a:srgbClr val="009801"/>
          </a:solidFill>
          <a:ln w="158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1000" u="none" strike="noStrike" cap="none" dirty="0">
                <a:solidFill>
                  <a:schemeClr val="bg1"/>
                </a:solidFill>
                <a:effectLst/>
                <a:latin typeface="Aktiv Grotesk Trial Medium" panose="020B0504020202020204" pitchFamily="34" charset="0"/>
                <a:ea typeface="+mn-ea"/>
                <a:cs typeface="Aktiv Grotesk Trial Medium" panose="020B0504020202020204" pitchFamily="34" charset="0"/>
                <a:sym typeface="Arial"/>
              </a:rPr>
              <a:t>هذه الجملة مجرد مثال لشكل</a:t>
            </a:r>
            <a:endParaRPr lang="en-SA" sz="1000" dirty="0">
              <a:solidFill>
                <a:schemeClr val="bg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6637147-201D-C0EC-6F5B-E257ADDF6411}"/>
              </a:ext>
            </a:extLst>
          </p:cNvPr>
          <p:cNvSpPr/>
          <p:nvPr/>
        </p:nvSpPr>
        <p:spPr>
          <a:xfrm>
            <a:off x="6667358" y="2846001"/>
            <a:ext cx="1759651" cy="474151"/>
          </a:xfrm>
          <a:prstGeom prst="rect">
            <a:avLst/>
          </a:prstGeom>
          <a:solidFill>
            <a:srgbClr val="01AD41"/>
          </a:solidFill>
          <a:ln w="158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1000" u="none" strike="noStrike" cap="none" dirty="0">
                <a:solidFill>
                  <a:schemeClr val="bg1"/>
                </a:solidFill>
                <a:effectLst/>
                <a:latin typeface="Aktiv Grotesk Trial Medium" panose="020B0504020202020204" pitchFamily="34" charset="0"/>
                <a:ea typeface="+mn-ea"/>
                <a:cs typeface="Aktiv Grotesk Trial Medium" panose="020B0504020202020204" pitchFamily="34" charset="0"/>
                <a:sym typeface="Arial"/>
              </a:rPr>
              <a:t>هذه الجملة مجرد مثال لشكل</a:t>
            </a:r>
            <a:endParaRPr lang="en-SA" sz="1000" dirty="0">
              <a:solidFill>
                <a:schemeClr val="bg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5CAC0387-51BF-2150-0A41-09489D1528DE}"/>
              </a:ext>
            </a:extLst>
          </p:cNvPr>
          <p:cNvSpPr/>
          <p:nvPr/>
        </p:nvSpPr>
        <p:spPr>
          <a:xfrm>
            <a:off x="4827924" y="3707238"/>
            <a:ext cx="1759651" cy="474151"/>
          </a:xfrm>
          <a:prstGeom prst="rect">
            <a:avLst/>
          </a:prstGeom>
          <a:solidFill>
            <a:srgbClr val="009801"/>
          </a:solidFill>
          <a:ln w="158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1000" u="none" strike="noStrike" cap="none" dirty="0">
                <a:solidFill>
                  <a:schemeClr val="bg1"/>
                </a:solidFill>
                <a:effectLst/>
                <a:latin typeface="Aktiv Grotesk Trial Medium" panose="020B0504020202020204" pitchFamily="34" charset="0"/>
                <a:ea typeface="+mn-ea"/>
                <a:cs typeface="Aktiv Grotesk Trial Medium" panose="020B0504020202020204" pitchFamily="34" charset="0"/>
                <a:sym typeface="Arial"/>
              </a:rPr>
              <a:t>هذه الجملة مجرد مثال لشكل</a:t>
            </a:r>
            <a:endParaRPr lang="en-SA" sz="1000" dirty="0">
              <a:solidFill>
                <a:schemeClr val="bg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29952A2D-BD38-9CD9-123E-7E932D62FA4D}"/>
              </a:ext>
            </a:extLst>
          </p:cNvPr>
          <p:cNvSpPr/>
          <p:nvPr/>
        </p:nvSpPr>
        <p:spPr>
          <a:xfrm>
            <a:off x="6667358" y="3707238"/>
            <a:ext cx="1759651" cy="474151"/>
          </a:xfrm>
          <a:prstGeom prst="rect">
            <a:avLst/>
          </a:prstGeom>
          <a:solidFill>
            <a:srgbClr val="01AD41"/>
          </a:solidFill>
          <a:ln w="158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1000" u="none" strike="noStrike" cap="none" dirty="0">
                <a:solidFill>
                  <a:schemeClr val="bg1"/>
                </a:solidFill>
                <a:effectLst/>
                <a:latin typeface="Aktiv Grotesk Trial Medium" panose="020B0504020202020204" pitchFamily="34" charset="0"/>
                <a:ea typeface="+mn-ea"/>
                <a:cs typeface="Aktiv Grotesk Trial Medium" panose="020B0504020202020204" pitchFamily="34" charset="0"/>
                <a:sym typeface="Arial"/>
              </a:rPr>
              <a:t>هذه الجملة مجرد مثال لشكل</a:t>
            </a:r>
            <a:endParaRPr lang="en-SA" sz="1000" dirty="0">
              <a:solidFill>
                <a:schemeClr val="bg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9524EF8F-1379-7FBA-C38F-C522059E7621}"/>
              </a:ext>
            </a:extLst>
          </p:cNvPr>
          <p:cNvSpPr/>
          <p:nvPr/>
        </p:nvSpPr>
        <p:spPr>
          <a:xfrm>
            <a:off x="4827924" y="4568476"/>
            <a:ext cx="1759651" cy="474151"/>
          </a:xfrm>
          <a:prstGeom prst="rect">
            <a:avLst/>
          </a:prstGeom>
          <a:solidFill>
            <a:srgbClr val="009801"/>
          </a:solidFill>
          <a:ln w="158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1000" u="none" strike="noStrike" cap="none" dirty="0">
                <a:solidFill>
                  <a:schemeClr val="bg1"/>
                </a:solidFill>
                <a:effectLst/>
                <a:latin typeface="Aktiv Grotesk Trial Medium" panose="020B0504020202020204" pitchFamily="34" charset="0"/>
                <a:ea typeface="+mn-ea"/>
                <a:cs typeface="Aktiv Grotesk Trial Medium" panose="020B0504020202020204" pitchFamily="34" charset="0"/>
                <a:sym typeface="Arial"/>
              </a:rPr>
              <a:t>هذه الجملة مجرد مثال لشكل</a:t>
            </a:r>
            <a:endParaRPr lang="en-SA" sz="1000" dirty="0">
              <a:solidFill>
                <a:schemeClr val="bg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B333F5D2-D17A-8D92-3B3E-A658FF216B21}"/>
              </a:ext>
            </a:extLst>
          </p:cNvPr>
          <p:cNvSpPr/>
          <p:nvPr/>
        </p:nvSpPr>
        <p:spPr>
          <a:xfrm>
            <a:off x="6667358" y="4568476"/>
            <a:ext cx="1759651" cy="474151"/>
          </a:xfrm>
          <a:prstGeom prst="rect">
            <a:avLst/>
          </a:prstGeom>
          <a:solidFill>
            <a:srgbClr val="01AD41"/>
          </a:solidFill>
          <a:ln w="158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1000" u="none" strike="noStrike" cap="none" dirty="0">
                <a:solidFill>
                  <a:schemeClr val="bg1"/>
                </a:solidFill>
                <a:effectLst/>
                <a:latin typeface="Aktiv Grotesk Trial Medium" panose="020B0504020202020204" pitchFamily="34" charset="0"/>
                <a:ea typeface="+mn-ea"/>
                <a:cs typeface="Aktiv Grotesk Trial Medium" panose="020B0504020202020204" pitchFamily="34" charset="0"/>
                <a:sym typeface="Arial"/>
              </a:rPr>
              <a:t>هذه الجملة مجرد مثال لشكل</a:t>
            </a:r>
            <a:endParaRPr lang="en-SA" sz="1000" dirty="0">
              <a:solidFill>
                <a:schemeClr val="bg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23CDA314-8532-9920-CCF6-D5A35185E835}"/>
              </a:ext>
            </a:extLst>
          </p:cNvPr>
          <p:cNvSpPr/>
          <p:nvPr/>
        </p:nvSpPr>
        <p:spPr>
          <a:xfrm>
            <a:off x="4827924" y="5429713"/>
            <a:ext cx="1759651" cy="474151"/>
          </a:xfrm>
          <a:prstGeom prst="rect">
            <a:avLst/>
          </a:prstGeom>
          <a:solidFill>
            <a:srgbClr val="009801"/>
          </a:solidFill>
          <a:ln w="158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1000" u="none" strike="noStrike" cap="none" dirty="0">
                <a:solidFill>
                  <a:schemeClr val="bg1"/>
                </a:solidFill>
                <a:effectLst/>
                <a:latin typeface="Aktiv Grotesk Trial Medium" panose="020B0504020202020204" pitchFamily="34" charset="0"/>
                <a:ea typeface="+mn-ea"/>
                <a:cs typeface="Aktiv Grotesk Trial Medium" panose="020B0504020202020204" pitchFamily="34" charset="0"/>
                <a:sym typeface="Arial"/>
              </a:rPr>
              <a:t>هذه الجملة مجرد مثال لشكل</a:t>
            </a:r>
            <a:endParaRPr lang="en-SA" sz="1000" dirty="0">
              <a:solidFill>
                <a:schemeClr val="bg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39894664-BEB0-2533-0E62-9BCBF63215B2}"/>
              </a:ext>
            </a:extLst>
          </p:cNvPr>
          <p:cNvSpPr/>
          <p:nvPr/>
        </p:nvSpPr>
        <p:spPr>
          <a:xfrm>
            <a:off x="6667358" y="5429713"/>
            <a:ext cx="1759651" cy="474151"/>
          </a:xfrm>
          <a:prstGeom prst="rect">
            <a:avLst/>
          </a:prstGeom>
          <a:solidFill>
            <a:srgbClr val="01AD41"/>
          </a:solidFill>
          <a:ln w="158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1000" u="none" strike="noStrike" cap="none" dirty="0">
                <a:solidFill>
                  <a:schemeClr val="bg1"/>
                </a:solidFill>
                <a:effectLst/>
                <a:latin typeface="Aktiv Grotesk Trial Medium" panose="020B0504020202020204" pitchFamily="34" charset="0"/>
                <a:ea typeface="+mn-ea"/>
                <a:cs typeface="Aktiv Grotesk Trial Medium" panose="020B0504020202020204" pitchFamily="34" charset="0"/>
                <a:sym typeface="Arial"/>
              </a:rPr>
              <a:t>هذه الجملة مجرد مثال لشكل</a:t>
            </a:r>
            <a:endParaRPr lang="en-SA" sz="1000" dirty="0">
              <a:solidFill>
                <a:schemeClr val="bg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DC90E6CB-9930-E8F4-C998-CE5AD5EA2DD9}"/>
              </a:ext>
            </a:extLst>
          </p:cNvPr>
          <p:cNvSpPr/>
          <p:nvPr/>
        </p:nvSpPr>
        <p:spPr>
          <a:xfrm>
            <a:off x="334962" y="1455063"/>
            <a:ext cx="3599085" cy="474151"/>
          </a:xfrm>
          <a:prstGeom prst="rect">
            <a:avLst/>
          </a:prstGeom>
          <a:solidFill>
            <a:srgbClr val="B459D7"/>
          </a:solidFill>
          <a:ln w="158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1000" u="none" strike="noStrike" cap="none" dirty="0">
                <a:solidFill>
                  <a:schemeClr val="bg1"/>
                </a:solidFill>
                <a:effectLst/>
                <a:latin typeface="Aktiv Grotesk Trial Medium" panose="020B0504020202020204" pitchFamily="34" charset="0"/>
                <a:ea typeface="+mn-ea"/>
                <a:cs typeface="Aktiv Grotesk Trial Medium" panose="020B0504020202020204" pitchFamily="34" charset="0"/>
                <a:sym typeface="Arial"/>
              </a:rPr>
              <a:t>هذه الجملة مجرد مثال لشكل النص المستخدم.</a:t>
            </a:r>
            <a:endParaRPr lang="en-SA" sz="1000" dirty="0">
              <a:solidFill>
                <a:schemeClr val="bg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DB95FD3F-906B-5872-8565-1A827C9C48C8}"/>
              </a:ext>
            </a:extLst>
          </p:cNvPr>
          <p:cNvSpPr/>
          <p:nvPr/>
        </p:nvSpPr>
        <p:spPr>
          <a:xfrm>
            <a:off x="334962" y="1984770"/>
            <a:ext cx="1759651" cy="474151"/>
          </a:xfrm>
          <a:prstGeom prst="rect">
            <a:avLst/>
          </a:prstGeom>
          <a:solidFill>
            <a:srgbClr val="A02DCA"/>
          </a:solidFill>
          <a:ln w="158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1000" u="none" strike="noStrike" cap="none" dirty="0">
                <a:solidFill>
                  <a:schemeClr val="bg1"/>
                </a:solidFill>
                <a:effectLst/>
                <a:latin typeface="Aktiv Grotesk Trial Medium" panose="020B0504020202020204" pitchFamily="34" charset="0"/>
                <a:ea typeface="+mn-ea"/>
                <a:cs typeface="Aktiv Grotesk Trial Medium" panose="020B0504020202020204" pitchFamily="34" charset="0"/>
                <a:sym typeface="Arial"/>
              </a:rPr>
              <a:t>هذه الجملة مجرد مثال لشكل</a:t>
            </a:r>
            <a:endParaRPr lang="en-SA" sz="1000" dirty="0">
              <a:solidFill>
                <a:schemeClr val="bg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6620BE29-978C-D9DF-327D-C41EFDCDF012}"/>
              </a:ext>
            </a:extLst>
          </p:cNvPr>
          <p:cNvSpPr/>
          <p:nvPr/>
        </p:nvSpPr>
        <p:spPr>
          <a:xfrm>
            <a:off x="2174396" y="1984770"/>
            <a:ext cx="1759651" cy="474151"/>
          </a:xfrm>
          <a:prstGeom prst="rect">
            <a:avLst/>
          </a:prstGeom>
          <a:solidFill>
            <a:srgbClr val="A02DCA"/>
          </a:solidFill>
          <a:ln w="158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1000" u="none" strike="noStrike" cap="none" dirty="0">
                <a:solidFill>
                  <a:schemeClr val="bg1"/>
                </a:solidFill>
                <a:effectLst/>
                <a:latin typeface="Aktiv Grotesk Trial Medium" panose="020B0504020202020204" pitchFamily="34" charset="0"/>
                <a:ea typeface="+mn-ea"/>
                <a:cs typeface="Aktiv Grotesk Trial Medium" panose="020B0504020202020204" pitchFamily="34" charset="0"/>
                <a:sym typeface="Arial"/>
              </a:rPr>
              <a:t>هذه الجملة مجرد مثال لشكل</a:t>
            </a:r>
            <a:endParaRPr lang="en-SA" sz="1000" dirty="0">
              <a:solidFill>
                <a:schemeClr val="bg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5A0C5470-242D-29FC-E102-EE21C4C6E2F4}"/>
              </a:ext>
            </a:extLst>
          </p:cNvPr>
          <p:cNvSpPr/>
          <p:nvPr/>
        </p:nvSpPr>
        <p:spPr>
          <a:xfrm>
            <a:off x="334962" y="2846001"/>
            <a:ext cx="1759651" cy="474151"/>
          </a:xfrm>
          <a:prstGeom prst="rect">
            <a:avLst/>
          </a:prstGeom>
          <a:solidFill>
            <a:srgbClr val="A02DCA"/>
          </a:solidFill>
          <a:ln w="158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1000" u="none" strike="noStrike" cap="none" dirty="0">
                <a:solidFill>
                  <a:schemeClr val="bg1"/>
                </a:solidFill>
                <a:effectLst/>
                <a:latin typeface="Aktiv Grotesk Trial Medium" panose="020B0504020202020204" pitchFamily="34" charset="0"/>
                <a:ea typeface="+mn-ea"/>
                <a:cs typeface="Aktiv Grotesk Trial Medium" panose="020B0504020202020204" pitchFamily="34" charset="0"/>
                <a:sym typeface="Arial"/>
              </a:rPr>
              <a:t>هذه الجملة مجرد مثال لشكل</a:t>
            </a:r>
            <a:endParaRPr lang="en-SA" sz="1000" dirty="0">
              <a:solidFill>
                <a:schemeClr val="bg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237C13FE-4F98-ED40-8D22-AA1591B80F3C}"/>
              </a:ext>
            </a:extLst>
          </p:cNvPr>
          <p:cNvSpPr/>
          <p:nvPr/>
        </p:nvSpPr>
        <p:spPr>
          <a:xfrm>
            <a:off x="2174396" y="2846001"/>
            <a:ext cx="1759651" cy="474151"/>
          </a:xfrm>
          <a:prstGeom prst="rect">
            <a:avLst/>
          </a:prstGeom>
          <a:solidFill>
            <a:srgbClr val="B459D7"/>
          </a:solidFill>
          <a:ln w="158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1000" u="none" strike="noStrike" cap="none" dirty="0">
                <a:solidFill>
                  <a:schemeClr val="bg1"/>
                </a:solidFill>
                <a:effectLst/>
                <a:latin typeface="Aktiv Grotesk Trial Medium" panose="020B0504020202020204" pitchFamily="34" charset="0"/>
                <a:ea typeface="+mn-ea"/>
                <a:cs typeface="Aktiv Grotesk Trial Medium" panose="020B0504020202020204" pitchFamily="34" charset="0"/>
                <a:sym typeface="Arial"/>
              </a:rPr>
              <a:t>هذه الجملة مجرد مثال لشكل</a:t>
            </a:r>
            <a:endParaRPr lang="en-SA" sz="1000" dirty="0">
              <a:solidFill>
                <a:schemeClr val="bg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EAC210CF-7E73-ECCD-B840-EA3B79F68E5C}"/>
              </a:ext>
            </a:extLst>
          </p:cNvPr>
          <p:cNvSpPr/>
          <p:nvPr/>
        </p:nvSpPr>
        <p:spPr>
          <a:xfrm>
            <a:off x="334962" y="3707238"/>
            <a:ext cx="1759651" cy="474151"/>
          </a:xfrm>
          <a:prstGeom prst="rect">
            <a:avLst/>
          </a:prstGeom>
          <a:solidFill>
            <a:srgbClr val="A02DCA"/>
          </a:solidFill>
          <a:ln w="158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1000" u="none" strike="noStrike" cap="none" dirty="0">
                <a:solidFill>
                  <a:schemeClr val="bg1"/>
                </a:solidFill>
                <a:effectLst/>
                <a:latin typeface="Aktiv Grotesk Trial Medium" panose="020B0504020202020204" pitchFamily="34" charset="0"/>
                <a:ea typeface="+mn-ea"/>
                <a:cs typeface="Aktiv Grotesk Trial Medium" panose="020B0504020202020204" pitchFamily="34" charset="0"/>
                <a:sym typeface="Arial"/>
              </a:rPr>
              <a:t>هذه الجملة مجرد مثال لشكل</a:t>
            </a:r>
            <a:endParaRPr lang="en-SA" sz="1000" dirty="0">
              <a:solidFill>
                <a:schemeClr val="bg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9DE37B5A-4CB7-FFE0-CD0D-D53B4587C132}"/>
              </a:ext>
            </a:extLst>
          </p:cNvPr>
          <p:cNvSpPr/>
          <p:nvPr/>
        </p:nvSpPr>
        <p:spPr>
          <a:xfrm>
            <a:off x="2174396" y="3707238"/>
            <a:ext cx="1759651" cy="474151"/>
          </a:xfrm>
          <a:prstGeom prst="rect">
            <a:avLst/>
          </a:prstGeom>
          <a:solidFill>
            <a:srgbClr val="B459D7"/>
          </a:solidFill>
          <a:ln w="158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1000" u="none" strike="noStrike" cap="none" dirty="0">
                <a:solidFill>
                  <a:schemeClr val="bg1"/>
                </a:solidFill>
                <a:effectLst/>
                <a:latin typeface="Aktiv Grotesk Trial Medium" panose="020B0504020202020204" pitchFamily="34" charset="0"/>
                <a:ea typeface="+mn-ea"/>
                <a:cs typeface="Aktiv Grotesk Trial Medium" panose="020B0504020202020204" pitchFamily="34" charset="0"/>
                <a:sym typeface="Arial"/>
              </a:rPr>
              <a:t>هذه الجملة مجرد مثال لشكل</a:t>
            </a:r>
            <a:endParaRPr lang="en-SA" sz="1000" dirty="0">
              <a:solidFill>
                <a:schemeClr val="bg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84748A1C-6E22-EE66-1B89-4A242AFBE269}"/>
              </a:ext>
            </a:extLst>
          </p:cNvPr>
          <p:cNvSpPr/>
          <p:nvPr/>
        </p:nvSpPr>
        <p:spPr>
          <a:xfrm>
            <a:off x="334962" y="4568476"/>
            <a:ext cx="1759651" cy="474151"/>
          </a:xfrm>
          <a:prstGeom prst="rect">
            <a:avLst/>
          </a:prstGeom>
          <a:solidFill>
            <a:srgbClr val="A02DCA"/>
          </a:solidFill>
          <a:ln w="158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1000" u="none" strike="noStrike" cap="none" dirty="0">
                <a:solidFill>
                  <a:schemeClr val="bg1"/>
                </a:solidFill>
                <a:effectLst/>
                <a:latin typeface="Aktiv Grotesk Trial Medium" panose="020B0504020202020204" pitchFamily="34" charset="0"/>
                <a:ea typeface="+mn-ea"/>
                <a:cs typeface="Aktiv Grotesk Trial Medium" panose="020B0504020202020204" pitchFamily="34" charset="0"/>
                <a:sym typeface="Arial"/>
              </a:rPr>
              <a:t>هذه الجملة مجرد مثال لشكل</a:t>
            </a:r>
            <a:endParaRPr lang="en-SA" sz="1000" dirty="0">
              <a:solidFill>
                <a:schemeClr val="bg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6443A6B9-13E8-4C17-7773-D10565DA4923}"/>
              </a:ext>
            </a:extLst>
          </p:cNvPr>
          <p:cNvSpPr/>
          <p:nvPr/>
        </p:nvSpPr>
        <p:spPr>
          <a:xfrm>
            <a:off x="2174396" y="4568476"/>
            <a:ext cx="1759651" cy="474151"/>
          </a:xfrm>
          <a:prstGeom prst="rect">
            <a:avLst/>
          </a:prstGeom>
          <a:solidFill>
            <a:srgbClr val="B459D7"/>
          </a:solidFill>
          <a:ln w="158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1000" u="none" strike="noStrike" cap="none" dirty="0">
                <a:solidFill>
                  <a:schemeClr val="bg1"/>
                </a:solidFill>
                <a:effectLst/>
                <a:latin typeface="Aktiv Grotesk Trial Medium" panose="020B0504020202020204" pitchFamily="34" charset="0"/>
                <a:ea typeface="+mn-ea"/>
                <a:cs typeface="Aktiv Grotesk Trial Medium" panose="020B0504020202020204" pitchFamily="34" charset="0"/>
                <a:sym typeface="Arial"/>
              </a:rPr>
              <a:t>هذه الجملة مجرد مثال لشكل</a:t>
            </a:r>
            <a:endParaRPr lang="en-SA" sz="1000" dirty="0">
              <a:solidFill>
                <a:schemeClr val="bg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03D8213E-A460-A928-B017-2C69C67F9E44}"/>
              </a:ext>
            </a:extLst>
          </p:cNvPr>
          <p:cNvSpPr/>
          <p:nvPr/>
        </p:nvSpPr>
        <p:spPr>
          <a:xfrm>
            <a:off x="334962" y="5429713"/>
            <a:ext cx="1759651" cy="474151"/>
          </a:xfrm>
          <a:prstGeom prst="rect">
            <a:avLst/>
          </a:prstGeom>
          <a:solidFill>
            <a:srgbClr val="A02DCA"/>
          </a:solidFill>
          <a:ln w="158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1000" u="none" strike="noStrike" cap="none" dirty="0">
                <a:solidFill>
                  <a:schemeClr val="bg1"/>
                </a:solidFill>
                <a:effectLst/>
                <a:latin typeface="Aktiv Grotesk Trial Medium" panose="020B0504020202020204" pitchFamily="34" charset="0"/>
                <a:ea typeface="+mn-ea"/>
                <a:cs typeface="Aktiv Grotesk Trial Medium" panose="020B0504020202020204" pitchFamily="34" charset="0"/>
                <a:sym typeface="Arial"/>
              </a:rPr>
              <a:t>هذه الجملة مجرد مثال لشكل</a:t>
            </a:r>
            <a:endParaRPr lang="en-SA" sz="1000" dirty="0">
              <a:solidFill>
                <a:schemeClr val="bg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6BC8534D-E9AC-D8CF-8B7A-F4D6C9AE81C6}"/>
              </a:ext>
            </a:extLst>
          </p:cNvPr>
          <p:cNvSpPr/>
          <p:nvPr/>
        </p:nvSpPr>
        <p:spPr>
          <a:xfrm>
            <a:off x="2174396" y="5429713"/>
            <a:ext cx="1759651" cy="474151"/>
          </a:xfrm>
          <a:prstGeom prst="rect">
            <a:avLst/>
          </a:prstGeom>
          <a:solidFill>
            <a:srgbClr val="B459D7"/>
          </a:solidFill>
          <a:ln w="158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1000" u="none" strike="noStrike" cap="none" dirty="0">
                <a:solidFill>
                  <a:schemeClr val="bg1"/>
                </a:solidFill>
                <a:effectLst/>
                <a:latin typeface="Aktiv Grotesk Trial Medium" panose="020B0504020202020204" pitchFamily="34" charset="0"/>
                <a:ea typeface="+mn-ea"/>
                <a:cs typeface="Aktiv Grotesk Trial Medium" panose="020B0504020202020204" pitchFamily="34" charset="0"/>
                <a:sym typeface="Arial"/>
              </a:rPr>
              <a:t>هذه الجملة مجرد مثال لشكل</a:t>
            </a:r>
            <a:endParaRPr lang="en-SA" sz="1000" dirty="0">
              <a:solidFill>
                <a:schemeClr val="bg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53568410-0977-E9D2-E739-7B72D32AF3A2}"/>
              </a:ext>
            </a:extLst>
          </p:cNvPr>
          <p:cNvCxnSpPr>
            <a:cxnSpLocks/>
          </p:cNvCxnSpPr>
          <p:nvPr/>
        </p:nvCxnSpPr>
        <p:spPr>
          <a:xfrm>
            <a:off x="334962" y="3513695"/>
            <a:ext cx="11519571" cy="0"/>
          </a:xfrm>
          <a:prstGeom prst="line">
            <a:avLst/>
          </a:prstGeom>
          <a:ln w="12700">
            <a:solidFill>
              <a:srgbClr val="B459D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6EF3C975-ED7F-2DB7-A478-AB137512EBF4}"/>
              </a:ext>
            </a:extLst>
          </p:cNvPr>
          <p:cNvCxnSpPr>
            <a:cxnSpLocks/>
          </p:cNvCxnSpPr>
          <p:nvPr/>
        </p:nvCxnSpPr>
        <p:spPr>
          <a:xfrm>
            <a:off x="334962" y="2652458"/>
            <a:ext cx="11519571" cy="0"/>
          </a:xfrm>
          <a:prstGeom prst="line">
            <a:avLst/>
          </a:prstGeom>
          <a:ln w="12700">
            <a:solidFill>
              <a:srgbClr val="B459D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4B0B491D-9B13-3648-E429-317A2F9FE0C1}"/>
              </a:ext>
            </a:extLst>
          </p:cNvPr>
          <p:cNvCxnSpPr>
            <a:cxnSpLocks/>
          </p:cNvCxnSpPr>
          <p:nvPr/>
        </p:nvCxnSpPr>
        <p:spPr>
          <a:xfrm>
            <a:off x="334962" y="4374933"/>
            <a:ext cx="11519571" cy="0"/>
          </a:xfrm>
          <a:prstGeom prst="line">
            <a:avLst/>
          </a:prstGeom>
          <a:ln w="12700">
            <a:solidFill>
              <a:srgbClr val="B459D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76390F2A-5B87-5A80-7F30-564463CCC1C0}"/>
              </a:ext>
            </a:extLst>
          </p:cNvPr>
          <p:cNvCxnSpPr>
            <a:cxnSpLocks/>
          </p:cNvCxnSpPr>
          <p:nvPr/>
        </p:nvCxnSpPr>
        <p:spPr>
          <a:xfrm>
            <a:off x="334962" y="5236170"/>
            <a:ext cx="11519571" cy="0"/>
          </a:xfrm>
          <a:prstGeom prst="line">
            <a:avLst/>
          </a:prstGeom>
          <a:ln w="12700">
            <a:solidFill>
              <a:srgbClr val="B459D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85D6B6A7-10AB-13BB-3DF1-6CE913CC6D8F}"/>
              </a:ext>
            </a:extLst>
          </p:cNvPr>
          <p:cNvCxnSpPr>
            <a:cxnSpLocks/>
          </p:cNvCxnSpPr>
          <p:nvPr/>
        </p:nvCxnSpPr>
        <p:spPr>
          <a:xfrm>
            <a:off x="4380985" y="1455063"/>
            <a:ext cx="0" cy="4506821"/>
          </a:xfrm>
          <a:prstGeom prst="line">
            <a:avLst/>
          </a:prstGeom>
          <a:ln w="12700">
            <a:solidFill>
              <a:srgbClr val="B459D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Rectangle 60">
            <a:extLst>
              <a:ext uri="{FF2B5EF4-FFF2-40B4-BE49-F238E27FC236}">
                <a16:creationId xmlns:a16="http://schemas.microsoft.com/office/drawing/2014/main" id="{4379C670-7ED4-AE0D-48B0-9E7F29A1F80E}"/>
              </a:ext>
            </a:extLst>
          </p:cNvPr>
          <p:cNvSpPr/>
          <p:nvPr/>
        </p:nvSpPr>
        <p:spPr>
          <a:xfrm>
            <a:off x="9399257" y="1446643"/>
            <a:ext cx="2456689" cy="1012278"/>
          </a:xfrm>
          <a:prstGeom prst="rect">
            <a:avLst/>
          </a:prstGeom>
          <a:noFill/>
          <a:ln w="15875">
            <a:solidFill>
              <a:srgbClr val="32AAB0"/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1600" u="none" strike="noStrike" cap="non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ktiv Grotesk Trial Medium" panose="020B0504020202020204" pitchFamily="34" charset="0"/>
                <a:ea typeface="+mn-ea"/>
                <a:cs typeface="Aktiv Grotesk Trial Medium" panose="020B0504020202020204" pitchFamily="34" charset="0"/>
                <a:sym typeface="Arial"/>
              </a:rPr>
              <a:t>هذه الجملة مجرد مثال لشكل المحتوي</a:t>
            </a:r>
            <a:endParaRPr lang="en-SA" sz="1600" dirty="0">
              <a:solidFill>
                <a:schemeClr val="tx1">
                  <a:lumMod val="65000"/>
                  <a:lumOff val="35000"/>
                </a:schemeClr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16876451-58B8-C9AB-F750-6CDEDD7D05F3}"/>
              </a:ext>
            </a:extLst>
          </p:cNvPr>
          <p:cNvSpPr/>
          <p:nvPr/>
        </p:nvSpPr>
        <p:spPr>
          <a:xfrm>
            <a:off x="9397844" y="2846001"/>
            <a:ext cx="2456689" cy="474151"/>
          </a:xfrm>
          <a:prstGeom prst="rect">
            <a:avLst/>
          </a:prstGeom>
          <a:noFill/>
          <a:ln w="15875">
            <a:solidFill>
              <a:srgbClr val="32AAB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1000" u="none" strike="noStrike" cap="non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ktiv Grotesk Trial Medium" panose="020B0504020202020204" pitchFamily="34" charset="0"/>
                <a:ea typeface="+mn-ea"/>
                <a:cs typeface="Aktiv Grotesk Trial Medium" panose="020B0504020202020204" pitchFamily="34" charset="0"/>
                <a:sym typeface="Arial"/>
              </a:rPr>
              <a:t>هذه الجملة مجرد مثال لشكل المحتوي</a:t>
            </a:r>
            <a:endParaRPr lang="en-SA" sz="1000" dirty="0">
              <a:solidFill>
                <a:schemeClr val="tx1">
                  <a:lumMod val="65000"/>
                  <a:lumOff val="35000"/>
                </a:schemeClr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cxnSp>
        <p:nvCxnSpPr>
          <p:cNvPr id="967" name="Straight Connector 966">
            <a:extLst>
              <a:ext uri="{FF2B5EF4-FFF2-40B4-BE49-F238E27FC236}">
                <a16:creationId xmlns:a16="http://schemas.microsoft.com/office/drawing/2014/main" id="{CA8C5915-13E1-CF2A-7C9D-155AF91E4FF0}"/>
              </a:ext>
            </a:extLst>
          </p:cNvPr>
          <p:cNvCxnSpPr>
            <a:cxnSpLocks/>
          </p:cNvCxnSpPr>
          <p:nvPr/>
        </p:nvCxnSpPr>
        <p:spPr>
          <a:xfrm>
            <a:off x="8913133" y="1455063"/>
            <a:ext cx="0" cy="4506821"/>
          </a:xfrm>
          <a:prstGeom prst="line">
            <a:avLst/>
          </a:prstGeom>
          <a:ln w="12700">
            <a:solidFill>
              <a:srgbClr val="B459D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8" name="Rectangle 967">
            <a:extLst>
              <a:ext uri="{FF2B5EF4-FFF2-40B4-BE49-F238E27FC236}">
                <a16:creationId xmlns:a16="http://schemas.microsoft.com/office/drawing/2014/main" id="{3E0882A9-38D3-7EB7-6D36-B215C9DF97E4}"/>
              </a:ext>
            </a:extLst>
          </p:cNvPr>
          <p:cNvSpPr/>
          <p:nvPr/>
        </p:nvSpPr>
        <p:spPr>
          <a:xfrm>
            <a:off x="9397844" y="3707238"/>
            <a:ext cx="2456689" cy="474151"/>
          </a:xfrm>
          <a:prstGeom prst="rect">
            <a:avLst/>
          </a:prstGeom>
          <a:noFill/>
          <a:ln w="15875">
            <a:solidFill>
              <a:srgbClr val="32AAB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1000" u="none" strike="noStrike" cap="non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ktiv Grotesk Trial Medium" panose="020B0504020202020204" pitchFamily="34" charset="0"/>
                <a:ea typeface="+mn-ea"/>
                <a:cs typeface="Aktiv Grotesk Trial Medium" panose="020B0504020202020204" pitchFamily="34" charset="0"/>
                <a:sym typeface="Arial"/>
              </a:rPr>
              <a:t>هذه الجملة مجرد مثال لشكل المحتوي</a:t>
            </a:r>
            <a:endParaRPr lang="en-SA" sz="1000" dirty="0">
              <a:solidFill>
                <a:schemeClr val="tx1">
                  <a:lumMod val="65000"/>
                  <a:lumOff val="35000"/>
                </a:schemeClr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969" name="Rectangle 968">
            <a:extLst>
              <a:ext uri="{FF2B5EF4-FFF2-40B4-BE49-F238E27FC236}">
                <a16:creationId xmlns:a16="http://schemas.microsoft.com/office/drawing/2014/main" id="{8EFD0957-49F7-62F0-E9DE-03CA8D274452}"/>
              </a:ext>
            </a:extLst>
          </p:cNvPr>
          <p:cNvSpPr/>
          <p:nvPr/>
        </p:nvSpPr>
        <p:spPr>
          <a:xfrm>
            <a:off x="9397844" y="4568475"/>
            <a:ext cx="2456689" cy="474151"/>
          </a:xfrm>
          <a:prstGeom prst="rect">
            <a:avLst/>
          </a:prstGeom>
          <a:noFill/>
          <a:ln w="15875">
            <a:solidFill>
              <a:srgbClr val="32AAB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1000" u="none" strike="noStrike" cap="non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ktiv Grotesk Trial Medium" panose="020B0504020202020204" pitchFamily="34" charset="0"/>
                <a:ea typeface="+mn-ea"/>
                <a:cs typeface="Aktiv Grotesk Trial Medium" panose="020B0504020202020204" pitchFamily="34" charset="0"/>
                <a:sym typeface="Arial"/>
              </a:rPr>
              <a:t>هذه الجملة مجرد مثال لشكل المحتوي</a:t>
            </a:r>
            <a:endParaRPr lang="en-SA" sz="1000" dirty="0">
              <a:solidFill>
                <a:schemeClr val="tx1">
                  <a:lumMod val="65000"/>
                  <a:lumOff val="35000"/>
                </a:schemeClr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970" name="Rectangle 969">
            <a:extLst>
              <a:ext uri="{FF2B5EF4-FFF2-40B4-BE49-F238E27FC236}">
                <a16:creationId xmlns:a16="http://schemas.microsoft.com/office/drawing/2014/main" id="{3077DFA5-298A-5D95-2D21-D3657D9F5387}"/>
              </a:ext>
            </a:extLst>
          </p:cNvPr>
          <p:cNvSpPr/>
          <p:nvPr/>
        </p:nvSpPr>
        <p:spPr>
          <a:xfrm>
            <a:off x="9397844" y="5429713"/>
            <a:ext cx="2456689" cy="474151"/>
          </a:xfrm>
          <a:prstGeom prst="rect">
            <a:avLst/>
          </a:prstGeom>
          <a:noFill/>
          <a:ln w="15875">
            <a:solidFill>
              <a:srgbClr val="32AAB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1000" u="none" strike="noStrike" cap="non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ktiv Grotesk Trial Medium" panose="020B0504020202020204" pitchFamily="34" charset="0"/>
                <a:ea typeface="+mn-ea"/>
                <a:cs typeface="Aktiv Grotesk Trial Medium" panose="020B0504020202020204" pitchFamily="34" charset="0"/>
                <a:sym typeface="Arial"/>
              </a:rPr>
              <a:t>هذه الجملة مجرد مثال لشكل المحتوي</a:t>
            </a:r>
            <a:endParaRPr lang="en-SA" sz="1000" dirty="0">
              <a:solidFill>
                <a:schemeClr val="tx1">
                  <a:lumMod val="65000"/>
                  <a:lumOff val="35000"/>
                </a:schemeClr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C845F75-608D-37F5-75ED-2E05BFF248E3}"/>
              </a:ext>
            </a:extLst>
          </p:cNvPr>
          <p:cNvSpPr txBox="1"/>
          <p:nvPr/>
        </p:nvSpPr>
        <p:spPr>
          <a:xfrm>
            <a:off x="8107680" y="405411"/>
            <a:ext cx="374935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R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</a:pPr>
            <a:r>
              <a:rPr lang="ar-SA" sz="2400" b="1" dirty="0">
                <a:solidFill>
                  <a:srgbClr val="8A3CBE"/>
                </a:solidFill>
                <a:latin typeface="Aktiv Grotesk Trial XBold" panose="020B0504020202020204" pitchFamily="34" charset="0"/>
                <a:ea typeface="Aktiv Grotesk Trial XBold" panose="020B0504020202020204" pitchFamily="34" charset="0"/>
                <a:cs typeface="Aktiv Grotesk Trial XBold" panose="020B0504020202020204" pitchFamily="34" charset="0"/>
                <a:sym typeface="Roboto"/>
              </a:rPr>
              <a:t>عنوان </a:t>
            </a:r>
            <a:r>
              <a:rPr lang="ar-SA" sz="2400" b="1" dirty="0">
                <a:solidFill>
                  <a:srgbClr val="A02DCA"/>
                </a:solidFill>
                <a:latin typeface="Aktiv Grotesk Trial XBold" panose="020B0504020202020204" pitchFamily="34" charset="0"/>
                <a:ea typeface="Aktiv Grotesk Trial XBold" panose="020B0504020202020204" pitchFamily="34" charset="0"/>
                <a:cs typeface="Aktiv Grotesk Trial XBold" panose="020B0504020202020204" pitchFamily="34" charset="0"/>
                <a:sym typeface="Roboto"/>
              </a:rPr>
              <a:t>الموضوع</a:t>
            </a:r>
            <a:endParaRPr lang="en-SA" sz="2400" b="1" dirty="0">
              <a:solidFill>
                <a:srgbClr val="A02DCA"/>
              </a:solidFill>
              <a:latin typeface="Aktiv Grotesk Trial XBold" panose="020B0504020202020204" pitchFamily="34" charset="0"/>
              <a:ea typeface="Aktiv Grotesk Trial XBold" panose="020B0504020202020204" pitchFamily="34" charset="0"/>
              <a:cs typeface="Aktiv Grotesk Trial XBold" panose="020B0504020202020204" pitchFamily="34" charset="0"/>
            </a:endParaRP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D9AAD84-D708-C06B-EEAA-BF81720F103B}"/>
              </a:ext>
            </a:extLst>
          </p:cNvPr>
          <p:cNvCxnSpPr>
            <a:cxnSpLocks/>
          </p:cNvCxnSpPr>
          <p:nvPr/>
        </p:nvCxnSpPr>
        <p:spPr>
          <a:xfrm>
            <a:off x="334963" y="989330"/>
            <a:ext cx="5523970" cy="0"/>
          </a:xfrm>
          <a:prstGeom prst="line">
            <a:avLst/>
          </a:prstGeom>
          <a:ln w="19050">
            <a:solidFill>
              <a:srgbClr val="A02D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DF2CFD76-ABBA-FEBA-B0F5-8571EFEADB51}"/>
              </a:ext>
            </a:extLst>
          </p:cNvPr>
          <p:cNvCxnSpPr>
            <a:cxnSpLocks/>
          </p:cNvCxnSpPr>
          <p:nvPr/>
        </p:nvCxnSpPr>
        <p:spPr>
          <a:xfrm>
            <a:off x="5708493" y="989330"/>
            <a:ext cx="6148545" cy="0"/>
          </a:xfrm>
          <a:prstGeom prst="line">
            <a:avLst/>
          </a:prstGeom>
          <a:ln w="19050">
            <a:solidFill>
              <a:srgbClr val="01AD41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6071307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6">
          <a:extLst>
            <a:ext uri="{FF2B5EF4-FFF2-40B4-BE49-F238E27FC236}">
              <a16:creationId xmlns:a16="http://schemas.microsoft.com/office/drawing/2014/main" id="{17766204-F356-A8BA-D28E-0B2D5D70F2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7E0BEDBB-A1F8-5E78-E8D6-7E4D241C540B}"/>
              </a:ext>
            </a:extLst>
          </p:cNvPr>
          <p:cNvSpPr txBox="1"/>
          <p:nvPr/>
        </p:nvSpPr>
        <p:spPr>
          <a:xfrm>
            <a:off x="11546252" y="6475511"/>
            <a:ext cx="310468" cy="246221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marR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</a:pPr>
            <a:fld id="{00000000-1234-1234-1234-123412341234}" type="slidenum">
              <a:rPr lang="en-US" sz="1000" b="1" smtClean="0">
                <a:solidFill>
                  <a:schemeClr val="tx1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pPr marR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</a:pPr>
              <a:t>17</a:t>
            </a:fld>
            <a:endParaRPr lang="en-SA" sz="1000" dirty="0">
              <a:solidFill>
                <a:schemeClr val="tx1"/>
              </a:solidFill>
            </a:endParaRPr>
          </a:p>
        </p:txBody>
      </p:sp>
      <p:graphicFrame>
        <p:nvGraphicFramePr>
          <p:cNvPr id="18" name="Diagram 17">
            <a:extLst>
              <a:ext uri="{FF2B5EF4-FFF2-40B4-BE49-F238E27FC236}">
                <a16:creationId xmlns:a16="http://schemas.microsoft.com/office/drawing/2014/main" id="{C246BA4E-2DCB-4AAF-5FB6-FFE59C5E9B2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18997740"/>
              </p:ext>
            </p:extLst>
          </p:nvPr>
        </p:nvGraphicFramePr>
        <p:xfrm>
          <a:off x="334963" y="1296671"/>
          <a:ext cx="9680908" cy="5528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9" name="Rectangle 18">
            <a:extLst>
              <a:ext uri="{FF2B5EF4-FFF2-40B4-BE49-F238E27FC236}">
                <a16:creationId xmlns:a16="http://schemas.microsoft.com/office/drawing/2014/main" id="{54A30955-D973-FE7E-2E46-68AF4D3EADBE}"/>
              </a:ext>
            </a:extLst>
          </p:cNvPr>
          <p:cNvSpPr/>
          <p:nvPr/>
        </p:nvSpPr>
        <p:spPr>
          <a:xfrm>
            <a:off x="10100930" y="1296670"/>
            <a:ext cx="1755790" cy="1659177"/>
          </a:xfrm>
          <a:prstGeom prst="rect">
            <a:avLst/>
          </a:prstGeom>
          <a:solidFill>
            <a:srgbClr val="BCCDDD"/>
          </a:solidFill>
          <a:ln w="19050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1000" dirty="0">
                <a:solidFill>
                  <a:schemeClr val="bg1"/>
                </a:solidFill>
                <a:latin typeface="Aktiv Grotesk Trial Medium" panose="020B0504020202020204" pitchFamily="34" charset="0"/>
                <a:cs typeface="Aktiv Grotesk Trial Medium" panose="020B0504020202020204" pitchFamily="34" charset="0"/>
              </a:rPr>
              <a:t>هذه الجملة مجرد مثال لشكل النص المستخدم.</a:t>
            </a:r>
            <a:endParaRPr lang="en-SA" sz="1000" dirty="0">
              <a:solidFill>
                <a:schemeClr val="bg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F64357B-FA79-695E-1F6F-5E55B2538DED}"/>
              </a:ext>
            </a:extLst>
          </p:cNvPr>
          <p:cNvSpPr/>
          <p:nvPr/>
        </p:nvSpPr>
        <p:spPr>
          <a:xfrm>
            <a:off x="6096000" y="1919791"/>
            <a:ext cx="3919871" cy="474151"/>
          </a:xfrm>
          <a:prstGeom prst="rect">
            <a:avLst/>
          </a:prstGeom>
          <a:solidFill>
            <a:srgbClr val="009801"/>
          </a:solidFill>
          <a:ln w="158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1000" u="none" strike="noStrike" cap="none" dirty="0">
                <a:solidFill>
                  <a:schemeClr val="bg1"/>
                </a:solidFill>
                <a:effectLst/>
                <a:latin typeface="Aktiv Grotesk Trial Medium" panose="020B0504020202020204" pitchFamily="34" charset="0"/>
                <a:ea typeface="+mn-ea"/>
                <a:cs typeface="Aktiv Grotesk Trial Medium" panose="020B0504020202020204" pitchFamily="34" charset="0"/>
                <a:sym typeface="Arial"/>
              </a:rPr>
              <a:t>هذه الجملة مجرد مثال لشكل النص</a:t>
            </a:r>
            <a:endParaRPr lang="en-SA" sz="1000" dirty="0">
              <a:solidFill>
                <a:schemeClr val="bg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72661774-99A5-7983-3751-8140BD514171}"/>
              </a:ext>
            </a:extLst>
          </p:cNvPr>
          <p:cNvSpPr/>
          <p:nvPr/>
        </p:nvSpPr>
        <p:spPr>
          <a:xfrm>
            <a:off x="6096000" y="2393943"/>
            <a:ext cx="3919871" cy="561904"/>
          </a:xfrm>
          <a:prstGeom prst="rect">
            <a:avLst/>
          </a:prstGeom>
          <a:solidFill>
            <a:schemeClr val="bg1">
              <a:lumMod val="95000"/>
            </a:schemeClr>
          </a:solidFill>
          <a:ln w="158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1000" u="none" strike="noStrike" cap="non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ktiv Grotesk Trial Medium" panose="020B0504020202020204" pitchFamily="34" charset="0"/>
                <a:ea typeface="+mn-ea"/>
                <a:cs typeface="Aktiv Grotesk Trial Medium" panose="020B0504020202020204" pitchFamily="34" charset="0"/>
                <a:sym typeface="Arial"/>
              </a:rPr>
              <a:t>هذه الجملة مجرد مثال لشكل النص</a:t>
            </a:r>
            <a:endParaRPr lang="en-SA" sz="1000" dirty="0">
              <a:solidFill>
                <a:schemeClr val="tx1">
                  <a:lumMod val="65000"/>
                  <a:lumOff val="35000"/>
                </a:schemeClr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F910045B-36F9-283B-BD87-2B745EA1672C}"/>
              </a:ext>
            </a:extLst>
          </p:cNvPr>
          <p:cNvSpPr/>
          <p:nvPr/>
        </p:nvSpPr>
        <p:spPr>
          <a:xfrm>
            <a:off x="333153" y="1919791"/>
            <a:ext cx="5677788" cy="474151"/>
          </a:xfrm>
          <a:prstGeom prst="rect">
            <a:avLst/>
          </a:prstGeom>
          <a:solidFill>
            <a:srgbClr val="009801"/>
          </a:solidFill>
          <a:ln w="158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1000" u="none" strike="noStrike" cap="none" dirty="0">
                <a:solidFill>
                  <a:schemeClr val="bg1"/>
                </a:solidFill>
                <a:effectLst/>
                <a:latin typeface="Aktiv Grotesk Trial Medium" panose="020B0504020202020204" pitchFamily="34" charset="0"/>
                <a:ea typeface="+mn-ea"/>
                <a:cs typeface="Aktiv Grotesk Trial Medium" panose="020B0504020202020204" pitchFamily="34" charset="0"/>
                <a:sym typeface="Arial"/>
              </a:rPr>
              <a:t>هذه الجملة مجرد مثال لشكل النص</a:t>
            </a:r>
            <a:endParaRPr lang="en-SA" sz="1000" dirty="0">
              <a:solidFill>
                <a:schemeClr val="bg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DE3D324-850A-3824-D3C9-E8875204F21B}"/>
              </a:ext>
            </a:extLst>
          </p:cNvPr>
          <p:cNvSpPr/>
          <p:nvPr/>
        </p:nvSpPr>
        <p:spPr>
          <a:xfrm>
            <a:off x="333153" y="2393943"/>
            <a:ext cx="5677788" cy="561904"/>
          </a:xfrm>
          <a:prstGeom prst="rect">
            <a:avLst/>
          </a:prstGeom>
          <a:solidFill>
            <a:schemeClr val="bg1">
              <a:lumMod val="95000"/>
            </a:schemeClr>
          </a:solidFill>
          <a:ln w="158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1000" u="none" strike="noStrike" cap="non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ktiv Grotesk Trial Medium" panose="020B0504020202020204" pitchFamily="34" charset="0"/>
                <a:ea typeface="+mn-ea"/>
                <a:cs typeface="Aktiv Grotesk Trial Medium" panose="020B0504020202020204" pitchFamily="34" charset="0"/>
                <a:sym typeface="Arial"/>
              </a:rPr>
              <a:t>هذه الجملة مجرد مثال لشكل النص</a:t>
            </a:r>
            <a:endParaRPr lang="en-SA" sz="1000" dirty="0">
              <a:solidFill>
                <a:schemeClr val="tx1">
                  <a:lumMod val="65000"/>
                  <a:lumOff val="35000"/>
                </a:schemeClr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E266DE23-7B4D-922E-BA96-0198C8872B06}"/>
              </a:ext>
            </a:extLst>
          </p:cNvPr>
          <p:cNvSpPr/>
          <p:nvPr/>
        </p:nvSpPr>
        <p:spPr>
          <a:xfrm>
            <a:off x="10100930" y="3175894"/>
            <a:ext cx="1755790" cy="1340204"/>
          </a:xfrm>
          <a:prstGeom prst="rect">
            <a:avLst/>
          </a:prstGeom>
          <a:solidFill>
            <a:srgbClr val="BCCDDD"/>
          </a:solidFill>
          <a:ln w="19050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1000" dirty="0">
                <a:solidFill>
                  <a:schemeClr val="bg1"/>
                </a:solidFill>
                <a:latin typeface="Aktiv Grotesk Trial Medium" panose="020B0504020202020204" pitchFamily="34" charset="0"/>
                <a:cs typeface="Aktiv Grotesk Trial Medium" panose="020B0504020202020204" pitchFamily="34" charset="0"/>
              </a:rPr>
              <a:t>هذه الجملة مجرد مثال لشكل النص المستخدم.</a:t>
            </a:r>
            <a:endParaRPr lang="en-SA" sz="1000" dirty="0">
              <a:solidFill>
                <a:schemeClr val="bg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79DE937F-BEBE-94F7-C25B-97EED17BE1F7}"/>
              </a:ext>
            </a:extLst>
          </p:cNvPr>
          <p:cNvSpPr/>
          <p:nvPr/>
        </p:nvSpPr>
        <p:spPr>
          <a:xfrm>
            <a:off x="6096000" y="3171693"/>
            <a:ext cx="3919871" cy="1340204"/>
          </a:xfrm>
          <a:prstGeom prst="rect">
            <a:avLst/>
          </a:prstGeom>
          <a:solidFill>
            <a:srgbClr val="01AD41"/>
          </a:solidFill>
          <a:ln w="158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1000" u="none" strike="noStrike" cap="none" dirty="0">
                <a:solidFill>
                  <a:schemeClr val="bg1"/>
                </a:solidFill>
                <a:effectLst/>
                <a:latin typeface="Aktiv Grotesk Trial Medium" panose="020B0504020202020204" pitchFamily="34" charset="0"/>
                <a:ea typeface="+mn-ea"/>
                <a:cs typeface="Aktiv Grotesk Trial Medium" panose="020B0504020202020204" pitchFamily="34" charset="0"/>
                <a:sym typeface="Arial"/>
              </a:rPr>
              <a:t>هذه الجملة مجرد مثال لشكل النص</a:t>
            </a:r>
            <a:endParaRPr lang="en-SA" sz="1000" dirty="0">
              <a:solidFill>
                <a:schemeClr val="bg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08C63681-485B-F4F8-9A39-15816576F37A}"/>
              </a:ext>
            </a:extLst>
          </p:cNvPr>
          <p:cNvSpPr/>
          <p:nvPr/>
        </p:nvSpPr>
        <p:spPr>
          <a:xfrm>
            <a:off x="333153" y="3178011"/>
            <a:ext cx="5677788" cy="1333885"/>
          </a:xfrm>
          <a:prstGeom prst="rect">
            <a:avLst/>
          </a:prstGeom>
          <a:solidFill>
            <a:schemeClr val="bg1">
              <a:lumMod val="95000"/>
            </a:schemeClr>
          </a:solidFill>
          <a:ln w="158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44000" rIns="144000" rtlCol="0" anchor="t" anchorCtr="0"/>
          <a:lstStyle/>
          <a:p>
            <a:pPr algn="r" rtl="1"/>
            <a:r>
              <a:rPr lang="ar-SA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ktiv Grotesk Trial" panose="020B0504020202020204" pitchFamily="34" charset="0"/>
                <a:cs typeface="Aktiv Grotesk Trial" panose="020B0504020202020204" pitchFamily="34" charset="0"/>
              </a:rPr>
              <a:t>يمكنك الكتابة هنا ........ ........ ........ ........ ........ ........ ........ ........ ........ ........ ........ ........ ........ ........ ........ ........ ........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788713E6-B233-C2A2-AE2E-7040E27CF06F}"/>
              </a:ext>
            </a:extLst>
          </p:cNvPr>
          <p:cNvSpPr/>
          <p:nvPr/>
        </p:nvSpPr>
        <p:spPr>
          <a:xfrm>
            <a:off x="4139604" y="3629452"/>
            <a:ext cx="1743741" cy="210924"/>
          </a:xfrm>
          <a:prstGeom prst="rect">
            <a:avLst/>
          </a:prstGeom>
          <a:noFill/>
          <a:ln w="15875">
            <a:solidFill>
              <a:srgbClr val="01AD4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SA" sz="1000" dirty="0">
              <a:solidFill>
                <a:schemeClr val="bg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09C05925-12F7-BD45-6CE0-2FF3A2BB0E18}"/>
              </a:ext>
            </a:extLst>
          </p:cNvPr>
          <p:cNvSpPr/>
          <p:nvPr/>
        </p:nvSpPr>
        <p:spPr>
          <a:xfrm>
            <a:off x="4139604" y="3916531"/>
            <a:ext cx="1743741" cy="210924"/>
          </a:xfrm>
          <a:prstGeom prst="rect">
            <a:avLst/>
          </a:prstGeom>
          <a:noFill/>
          <a:ln w="15875">
            <a:solidFill>
              <a:srgbClr val="01AD4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SA" sz="1000" dirty="0">
              <a:solidFill>
                <a:schemeClr val="bg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65AC15AF-04E5-E460-989A-1DA5F8CE1700}"/>
              </a:ext>
            </a:extLst>
          </p:cNvPr>
          <p:cNvSpPr/>
          <p:nvPr/>
        </p:nvSpPr>
        <p:spPr>
          <a:xfrm>
            <a:off x="4139604" y="4192978"/>
            <a:ext cx="1743741" cy="210924"/>
          </a:xfrm>
          <a:prstGeom prst="rect">
            <a:avLst/>
          </a:prstGeom>
          <a:noFill/>
          <a:ln w="15875">
            <a:solidFill>
              <a:srgbClr val="01AD4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SA" sz="1000" dirty="0">
              <a:solidFill>
                <a:schemeClr val="bg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64EF62C1-D9F5-EF86-2F45-485540CFC1E1}"/>
              </a:ext>
            </a:extLst>
          </p:cNvPr>
          <p:cNvSpPr/>
          <p:nvPr/>
        </p:nvSpPr>
        <p:spPr>
          <a:xfrm>
            <a:off x="2279807" y="3629452"/>
            <a:ext cx="1743741" cy="210924"/>
          </a:xfrm>
          <a:prstGeom prst="rect">
            <a:avLst/>
          </a:prstGeom>
          <a:noFill/>
          <a:ln w="15875">
            <a:solidFill>
              <a:srgbClr val="01AD4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</a:pPr>
            <a:endParaRPr lang="en-SA" sz="1000" dirty="0">
              <a:solidFill>
                <a:schemeClr val="bg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33393BC8-BF10-EA44-7073-691C6607E8B5}"/>
              </a:ext>
            </a:extLst>
          </p:cNvPr>
          <p:cNvSpPr/>
          <p:nvPr/>
        </p:nvSpPr>
        <p:spPr>
          <a:xfrm>
            <a:off x="2279807" y="3916531"/>
            <a:ext cx="1743741" cy="210924"/>
          </a:xfrm>
          <a:prstGeom prst="rect">
            <a:avLst/>
          </a:prstGeom>
          <a:noFill/>
          <a:ln w="15875">
            <a:solidFill>
              <a:srgbClr val="01AD4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SA" sz="1000" dirty="0">
              <a:solidFill>
                <a:schemeClr val="bg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FD8ABCF9-1EB6-698D-AF4F-C6918DE5B46C}"/>
              </a:ext>
            </a:extLst>
          </p:cNvPr>
          <p:cNvSpPr/>
          <p:nvPr/>
        </p:nvSpPr>
        <p:spPr>
          <a:xfrm>
            <a:off x="2279807" y="4192978"/>
            <a:ext cx="1743741" cy="210924"/>
          </a:xfrm>
          <a:prstGeom prst="rect">
            <a:avLst/>
          </a:prstGeom>
          <a:noFill/>
          <a:ln w="15875">
            <a:solidFill>
              <a:srgbClr val="01AD4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SA" sz="1000" dirty="0">
              <a:solidFill>
                <a:schemeClr val="bg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315F8564-7755-6800-9733-B32FB2FBF12F}"/>
              </a:ext>
            </a:extLst>
          </p:cNvPr>
          <p:cNvSpPr/>
          <p:nvPr/>
        </p:nvSpPr>
        <p:spPr>
          <a:xfrm>
            <a:off x="451007" y="3629452"/>
            <a:ext cx="1743741" cy="210924"/>
          </a:xfrm>
          <a:prstGeom prst="rect">
            <a:avLst/>
          </a:prstGeom>
          <a:noFill/>
          <a:ln w="15875">
            <a:solidFill>
              <a:srgbClr val="01AD4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SA" sz="1000" dirty="0">
              <a:solidFill>
                <a:schemeClr val="bg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340AB35F-C339-8D89-E749-623CF1BA9FC4}"/>
              </a:ext>
            </a:extLst>
          </p:cNvPr>
          <p:cNvSpPr/>
          <p:nvPr/>
        </p:nvSpPr>
        <p:spPr>
          <a:xfrm>
            <a:off x="451007" y="3916531"/>
            <a:ext cx="1743741" cy="210924"/>
          </a:xfrm>
          <a:prstGeom prst="rect">
            <a:avLst/>
          </a:prstGeom>
          <a:noFill/>
          <a:ln w="15875">
            <a:solidFill>
              <a:srgbClr val="01AD4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SA" sz="1000" dirty="0">
              <a:solidFill>
                <a:schemeClr val="bg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B7DEA32E-09D1-4D1F-D553-B36AE5A47AAF}"/>
              </a:ext>
            </a:extLst>
          </p:cNvPr>
          <p:cNvSpPr/>
          <p:nvPr/>
        </p:nvSpPr>
        <p:spPr>
          <a:xfrm>
            <a:off x="10100930" y="4750865"/>
            <a:ext cx="1755790" cy="1340204"/>
          </a:xfrm>
          <a:prstGeom prst="rect">
            <a:avLst/>
          </a:prstGeom>
          <a:solidFill>
            <a:srgbClr val="BCCDDD"/>
          </a:solidFill>
          <a:ln w="19050">
            <a:noFill/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1000" dirty="0">
                <a:solidFill>
                  <a:schemeClr val="bg1"/>
                </a:solidFill>
                <a:latin typeface="Aktiv Grotesk Trial Medium" panose="020B0504020202020204" pitchFamily="34" charset="0"/>
                <a:cs typeface="Aktiv Grotesk Trial Medium" panose="020B0504020202020204" pitchFamily="34" charset="0"/>
              </a:rPr>
              <a:t>هذه الجملة مجرد مثال لشكل النص المستخدم.</a:t>
            </a:r>
            <a:endParaRPr lang="en-SA" sz="1000" dirty="0">
              <a:solidFill>
                <a:schemeClr val="bg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F48897EB-92B3-90CD-782C-C238EAC3732F}"/>
              </a:ext>
            </a:extLst>
          </p:cNvPr>
          <p:cNvSpPr/>
          <p:nvPr/>
        </p:nvSpPr>
        <p:spPr>
          <a:xfrm>
            <a:off x="6096000" y="4746664"/>
            <a:ext cx="3919871" cy="1340204"/>
          </a:xfrm>
          <a:prstGeom prst="rect">
            <a:avLst/>
          </a:prstGeom>
          <a:solidFill>
            <a:srgbClr val="01AD41"/>
          </a:solidFill>
          <a:ln w="158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1000" u="none" strike="noStrike" cap="none" dirty="0">
                <a:solidFill>
                  <a:schemeClr val="bg1"/>
                </a:solidFill>
                <a:effectLst/>
                <a:latin typeface="Aktiv Grotesk Trial Medium" panose="020B0504020202020204" pitchFamily="34" charset="0"/>
                <a:ea typeface="+mn-ea"/>
                <a:cs typeface="Aktiv Grotesk Trial Medium" panose="020B0504020202020204" pitchFamily="34" charset="0"/>
                <a:sym typeface="Arial"/>
              </a:rPr>
              <a:t>هذه الجملة مجرد مثال لشكل النص</a:t>
            </a:r>
            <a:endParaRPr lang="en-SA" sz="1000" dirty="0">
              <a:solidFill>
                <a:schemeClr val="bg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F7E18ACC-DA18-34A0-89D7-15E6D52F23D9}"/>
              </a:ext>
            </a:extLst>
          </p:cNvPr>
          <p:cNvSpPr/>
          <p:nvPr/>
        </p:nvSpPr>
        <p:spPr>
          <a:xfrm>
            <a:off x="333153" y="4752982"/>
            <a:ext cx="5677788" cy="1333885"/>
          </a:xfrm>
          <a:prstGeom prst="rect">
            <a:avLst/>
          </a:prstGeom>
          <a:solidFill>
            <a:schemeClr val="bg1">
              <a:lumMod val="95000"/>
            </a:schemeClr>
          </a:solidFill>
          <a:ln w="158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44000" rIns="144000" rtlCol="0" anchor="t" anchorCtr="0"/>
          <a:lstStyle/>
          <a:p>
            <a:pPr marL="171450" indent="-171450" algn="r" rtl="1">
              <a:buFont typeface="Arial" panose="020B0604020202020204" pitchFamily="34" charset="0"/>
              <a:buChar char="•"/>
            </a:pPr>
            <a:r>
              <a:rPr lang="ar-SA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ktiv Grotesk Trial" panose="020B0504020202020204" pitchFamily="34" charset="0"/>
                <a:cs typeface="Aktiv Grotesk Trial" panose="020B0504020202020204" pitchFamily="34" charset="0"/>
              </a:rPr>
              <a:t>يمكنك الكتابة هنا ........ ........ ........ ........ ........ ........ ........ ........ ........ ........ ........ ........ ........ ........ ........ ........</a:t>
            </a:r>
          </a:p>
          <a:p>
            <a:pPr marL="171450" indent="-171450" algn="r" rtl="1">
              <a:buFont typeface="Arial" panose="020B0604020202020204" pitchFamily="34" charset="0"/>
              <a:buChar char="•"/>
            </a:pPr>
            <a:r>
              <a:rPr lang="ar-SA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ktiv Grotesk Trial" panose="020B0504020202020204" pitchFamily="34" charset="0"/>
                <a:cs typeface="Aktiv Grotesk Trial" panose="020B0504020202020204" pitchFamily="34" charset="0"/>
              </a:rPr>
              <a:t>يمكنك الكتابة هنا ........ ........ ........ ........ ........ ........ ........ ........ ........ ........ ........ ........ ........ ........ ........ ........</a:t>
            </a:r>
          </a:p>
          <a:p>
            <a:pPr marL="171450" indent="-171450" algn="r" rtl="1">
              <a:buFont typeface="Arial" panose="020B0604020202020204" pitchFamily="34" charset="0"/>
              <a:buChar char="•"/>
            </a:pPr>
            <a:r>
              <a:rPr lang="ar-SA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ktiv Grotesk Trial" panose="020B0504020202020204" pitchFamily="34" charset="0"/>
                <a:cs typeface="Aktiv Grotesk Trial" panose="020B0504020202020204" pitchFamily="34" charset="0"/>
              </a:rPr>
              <a:t>يمكنك الكتابة هنا ........ ........ ........ ........ ........ ........ ........ ........ ........ ........ ........ ........ ........ ........ ........ ........</a:t>
            </a:r>
          </a:p>
          <a:p>
            <a:pPr marL="171450" indent="-171450" algn="r" rtl="1">
              <a:buFont typeface="Arial" panose="020B0604020202020204" pitchFamily="34" charset="0"/>
              <a:buChar char="•"/>
            </a:pPr>
            <a:r>
              <a:rPr lang="ar-SA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ktiv Grotesk Trial" panose="020B0504020202020204" pitchFamily="34" charset="0"/>
                <a:cs typeface="Aktiv Grotesk Trial" panose="020B0504020202020204" pitchFamily="34" charset="0"/>
              </a:rPr>
              <a:t>يمكنك الكتابة هنا ........ ........ ........ ........ ........ ........ ........ ........ ........ ........ ........ ........ ........ ........ ........ ........</a:t>
            </a:r>
          </a:p>
          <a:p>
            <a:pPr marL="171450" indent="-171450" algn="r" rtl="1">
              <a:buFont typeface="Arial" panose="020B0604020202020204" pitchFamily="34" charset="0"/>
              <a:buChar char="•"/>
            </a:pPr>
            <a:r>
              <a:rPr lang="ar-SA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ktiv Grotesk Trial" panose="020B0504020202020204" pitchFamily="34" charset="0"/>
                <a:cs typeface="Aktiv Grotesk Trial" panose="020B0504020202020204" pitchFamily="34" charset="0"/>
              </a:rPr>
              <a:t>يمكنك الكتابة هنا ........ ........ ........ ........ ........ ........ ........ ........ ........ ........ ........ ........ ........ ........ ........ ........</a:t>
            </a:r>
          </a:p>
          <a:p>
            <a:pPr marL="171450" indent="-171450" algn="r" rtl="1">
              <a:buFont typeface="Arial" panose="020B0604020202020204" pitchFamily="34" charset="0"/>
              <a:buChar char="•"/>
            </a:pPr>
            <a:r>
              <a:rPr lang="ar-SA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ktiv Grotesk Trial" panose="020B0504020202020204" pitchFamily="34" charset="0"/>
                <a:cs typeface="Aktiv Grotesk Trial" panose="020B0504020202020204" pitchFamily="34" charset="0"/>
              </a:rPr>
              <a:t>يمكنك الكتابة هنا ........ ........ ........ ........ ........ ........ ........ ........ ........ ........ ........ ........ ........ ........ ........ ........</a:t>
            </a:r>
          </a:p>
          <a:p>
            <a:pPr marL="171450" indent="-171450" algn="r" rtl="1">
              <a:buFont typeface="Arial" panose="020B0604020202020204" pitchFamily="34" charset="0"/>
              <a:buChar char="•"/>
            </a:pPr>
            <a:r>
              <a:rPr lang="ar-SA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ktiv Grotesk Trial" panose="020B0504020202020204" pitchFamily="34" charset="0"/>
                <a:cs typeface="Aktiv Grotesk Trial" panose="020B0504020202020204" pitchFamily="34" charset="0"/>
              </a:rPr>
              <a:t>يمكنك الكتابة هنا ........ ........ ........ ........ ........ ........ ........ ........ ........ ........ ........ ........ ........ ........ ........ ........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6FDB62F-0A1E-04E8-0594-2168748B885F}"/>
              </a:ext>
            </a:extLst>
          </p:cNvPr>
          <p:cNvSpPr txBox="1"/>
          <p:nvPr/>
        </p:nvSpPr>
        <p:spPr>
          <a:xfrm>
            <a:off x="8107680" y="405411"/>
            <a:ext cx="374935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R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</a:pPr>
            <a:r>
              <a:rPr lang="ar-SA" sz="2400" b="1" dirty="0">
                <a:solidFill>
                  <a:srgbClr val="8A3CBE"/>
                </a:solidFill>
                <a:latin typeface="Aktiv Grotesk Trial XBold" panose="020B0504020202020204" pitchFamily="34" charset="0"/>
                <a:ea typeface="Aktiv Grotesk Trial XBold" panose="020B0504020202020204" pitchFamily="34" charset="0"/>
                <a:cs typeface="Aktiv Grotesk Trial XBold" panose="020B0504020202020204" pitchFamily="34" charset="0"/>
                <a:sym typeface="Roboto"/>
              </a:rPr>
              <a:t>عنوان </a:t>
            </a:r>
            <a:r>
              <a:rPr lang="ar-SA" sz="2400" b="1" dirty="0">
                <a:solidFill>
                  <a:srgbClr val="A02DCA"/>
                </a:solidFill>
                <a:latin typeface="Aktiv Grotesk Trial XBold" panose="020B0504020202020204" pitchFamily="34" charset="0"/>
                <a:ea typeface="Aktiv Grotesk Trial XBold" panose="020B0504020202020204" pitchFamily="34" charset="0"/>
                <a:cs typeface="Aktiv Grotesk Trial XBold" panose="020B0504020202020204" pitchFamily="34" charset="0"/>
                <a:sym typeface="Roboto"/>
              </a:rPr>
              <a:t>الموضوع</a:t>
            </a:r>
            <a:endParaRPr lang="en-SA" sz="2400" b="1" dirty="0">
              <a:solidFill>
                <a:srgbClr val="A02DCA"/>
              </a:solidFill>
              <a:latin typeface="Aktiv Grotesk Trial XBold" panose="020B0504020202020204" pitchFamily="34" charset="0"/>
              <a:ea typeface="Aktiv Grotesk Trial XBold" panose="020B0504020202020204" pitchFamily="34" charset="0"/>
              <a:cs typeface="Aktiv Grotesk Trial XBold" panose="020B0504020202020204" pitchFamily="34" charset="0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52443E81-8578-1F3C-1FFA-35A932070B5D}"/>
              </a:ext>
            </a:extLst>
          </p:cNvPr>
          <p:cNvCxnSpPr>
            <a:cxnSpLocks/>
          </p:cNvCxnSpPr>
          <p:nvPr/>
        </p:nvCxnSpPr>
        <p:spPr>
          <a:xfrm>
            <a:off x="334963" y="989330"/>
            <a:ext cx="5523970" cy="0"/>
          </a:xfrm>
          <a:prstGeom prst="line">
            <a:avLst/>
          </a:prstGeom>
          <a:ln w="19050">
            <a:solidFill>
              <a:srgbClr val="A02D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4D8DBF3A-D272-1E41-BF4C-A96E2B86F311}"/>
              </a:ext>
            </a:extLst>
          </p:cNvPr>
          <p:cNvCxnSpPr>
            <a:cxnSpLocks/>
          </p:cNvCxnSpPr>
          <p:nvPr/>
        </p:nvCxnSpPr>
        <p:spPr>
          <a:xfrm>
            <a:off x="5708493" y="989330"/>
            <a:ext cx="6148545" cy="0"/>
          </a:xfrm>
          <a:prstGeom prst="line">
            <a:avLst/>
          </a:prstGeom>
          <a:ln w="19050">
            <a:solidFill>
              <a:srgbClr val="01AD41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2756196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A567E7C7-87FD-9042-0DA2-FA14C35830A8}"/>
              </a:ext>
            </a:extLst>
          </p:cNvPr>
          <p:cNvSpPr/>
          <p:nvPr/>
        </p:nvSpPr>
        <p:spPr>
          <a:xfrm>
            <a:off x="334963" y="4300871"/>
            <a:ext cx="11521757" cy="1706022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</a:pPr>
            <a:r>
              <a:rPr lang="ar-SA" sz="120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ktiv Grotesk Trial" panose="020B0504020202020204" pitchFamily="34" charset="0"/>
                <a:cs typeface="Aktiv Grotesk Trial" panose="020B0504020202020204" pitchFamily="34" charset="0"/>
              </a:rPr>
              <a:t>نص شكلي (بمعنى أن الغاية هي الشكل وليس المحتوى) ويُستخدم في صناعات المطابع ودور النشر. كان </a:t>
            </a:r>
            <a:r>
              <a:rPr lang="ar-SA" sz="1200" u="none" strike="noStrike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ktiv Grotesk Trial" panose="020B0504020202020204" pitchFamily="34" charset="0"/>
                <a:cs typeface="Aktiv Grotesk Trial" panose="020B0504020202020204" pitchFamily="34" charset="0"/>
              </a:rPr>
              <a:t>لوريم</a:t>
            </a:r>
            <a:r>
              <a:rPr lang="ar-SA" sz="120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ktiv Grotesk Trial" panose="020B0504020202020204" pitchFamily="34" charset="0"/>
                <a:cs typeface="Aktiv Grotesk Trial" panose="020B0504020202020204" pitchFamily="34" charset="0"/>
              </a:rPr>
              <a:t> </a:t>
            </a:r>
            <a:r>
              <a:rPr lang="ar-SA" sz="1200" u="none" strike="noStrike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ktiv Grotesk Trial" panose="020B0504020202020204" pitchFamily="34" charset="0"/>
                <a:cs typeface="Aktiv Grotesk Trial" panose="020B0504020202020204" pitchFamily="34" charset="0"/>
              </a:rPr>
              <a:t>إيبسوم</a:t>
            </a:r>
            <a:r>
              <a:rPr lang="ar-SA" sz="120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ktiv Grotesk Trial" panose="020B0504020202020204" pitchFamily="34" charset="0"/>
                <a:cs typeface="Aktiv Grotesk Trial" panose="020B0504020202020204" pitchFamily="34" charset="0"/>
              </a:rPr>
              <a:t> ولايزال المعيار للنص الشكلي منذ القرن الخامس عشر عندما قامت مطبعة مجهولة برص مجموعة من الأحرف بشكل عشوائي أخذتها من نص، لتكوّن كتيّب بمثابة دليل أو مرجع شكلي لهذه الأحرف.</a:t>
            </a:r>
            <a:endParaRPr lang="en-SA" sz="1200" dirty="0">
              <a:solidFill>
                <a:schemeClr val="tx1">
                  <a:lumMod val="65000"/>
                  <a:lumOff val="35000"/>
                </a:schemeClr>
              </a:solidFill>
              <a:latin typeface="Aktiv Grotesk Trial" panose="020B0504020202020204" pitchFamily="34" charset="0"/>
              <a:cs typeface="Aktiv Grotesk Trial" panose="020B05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327133B-7512-1543-B414-7BC0FEC4115B}"/>
              </a:ext>
            </a:extLst>
          </p:cNvPr>
          <p:cNvSpPr txBox="1"/>
          <p:nvPr/>
        </p:nvSpPr>
        <p:spPr>
          <a:xfrm>
            <a:off x="11546252" y="6475511"/>
            <a:ext cx="310468" cy="246221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marR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</a:pPr>
            <a:fld id="{00000000-1234-1234-1234-123412341234}" type="slidenum">
              <a:rPr lang="en-US" sz="1000" b="1" smtClean="0">
                <a:solidFill>
                  <a:schemeClr val="tx1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pPr marR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</a:pPr>
              <a:t>18</a:t>
            </a:fld>
            <a:endParaRPr lang="en-SA" sz="1000" dirty="0">
              <a:solidFill>
                <a:schemeClr val="tx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94FC113-AC6A-A370-B480-F31FE488399F}"/>
              </a:ext>
            </a:extLst>
          </p:cNvPr>
          <p:cNvSpPr txBox="1"/>
          <p:nvPr/>
        </p:nvSpPr>
        <p:spPr>
          <a:xfrm>
            <a:off x="6783572" y="1444772"/>
            <a:ext cx="5073148" cy="25853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marR="0" indent="-171450" algn="justLow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AF00"/>
              </a:buClr>
              <a:buFont typeface="System Font Regular"/>
              <a:buChar char="●"/>
            </a:pPr>
            <a:r>
              <a:rPr lang="ar-SA" sz="120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ktiv Grotesk Trial" panose="020B0504020202020204" pitchFamily="34" charset="0"/>
                <a:cs typeface="Aktiv Grotesk Trial" panose="020B0504020202020204" pitchFamily="34" charset="0"/>
              </a:rPr>
              <a:t>هناك حقيقة مثبتة منذ زمن طويل وهي أن المحتوى المقروء لصفحة ما سيلهي القارئ عن التركيز على الشكل الخارجي للنص أو شكل توضع الفقرات في الصفحة التي يقرأها. </a:t>
            </a:r>
          </a:p>
          <a:p>
            <a:pPr marL="171450" marR="0" indent="-171450" algn="justLow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AF00"/>
              </a:buClr>
              <a:buFont typeface="System Font Regular"/>
              <a:buChar char="●"/>
            </a:pPr>
            <a:endParaRPr lang="ar-SA" sz="1200" u="none" strike="noStrike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Aktiv Grotesk Trial" panose="020B0504020202020204" pitchFamily="34" charset="0"/>
              <a:cs typeface="Aktiv Grotesk Trial" panose="020B0504020202020204" pitchFamily="34" charset="0"/>
            </a:endParaRPr>
          </a:p>
          <a:p>
            <a:pPr marL="171450" marR="0" indent="-171450" algn="justLow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AF00"/>
              </a:buClr>
              <a:buFont typeface="System Font Regular"/>
              <a:buChar char="●"/>
            </a:pPr>
            <a:r>
              <a:rPr lang="ar-SA" sz="120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ktiv Grotesk Trial" panose="020B0504020202020204" pitchFamily="34" charset="0"/>
                <a:cs typeface="Aktiv Grotesk Trial" panose="020B0504020202020204" pitchFamily="34" charset="0"/>
              </a:rPr>
              <a:t>لذلك يتم استخدام طريقة </a:t>
            </a:r>
            <a:r>
              <a:rPr lang="ar-SA" sz="1200" u="none" strike="noStrike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ktiv Grotesk Trial" panose="020B0504020202020204" pitchFamily="34" charset="0"/>
                <a:cs typeface="Aktiv Grotesk Trial" panose="020B0504020202020204" pitchFamily="34" charset="0"/>
              </a:rPr>
              <a:t>لوريم</a:t>
            </a:r>
            <a:r>
              <a:rPr lang="ar-SA" sz="120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ktiv Grotesk Trial" panose="020B0504020202020204" pitchFamily="34" charset="0"/>
                <a:cs typeface="Aktiv Grotesk Trial" panose="020B0504020202020204" pitchFamily="34" charset="0"/>
              </a:rPr>
              <a:t> </a:t>
            </a:r>
            <a:r>
              <a:rPr lang="ar-SA" sz="1200" u="none" strike="noStrike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ktiv Grotesk Trial" panose="020B0504020202020204" pitchFamily="34" charset="0"/>
                <a:cs typeface="Aktiv Grotesk Trial" panose="020B0504020202020204" pitchFamily="34" charset="0"/>
              </a:rPr>
              <a:t>إيبسوم</a:t>
            </a:r>
            <a:r>
              <a:rPr lang="ar-SA" sz="120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ktiv Grotesk Trial" panose="020B0504020202020204" pitchFamily="34" charset="0"/>
                <a:cs typeface="Aktiv Grotesk Trial" panose="020B0504020202020204" pitchFamily="34" charset="0"/>
              </a:rPr>
              <a:t> لأنها تعطي توزيعاَ طبيعياَ إلى حد ما للأحرف عوضاً عن استخدام "هنا يوجد محتوى نصي يوجد محتوى نصي" فتجعلها تبدو (أي الأحرف) وكأنها نص مقروء.</a:t>
            </a:r>
          </a:p>
          <a:p>
            <a:pPr marL="171450" marR="0" indent="-171450" algn="justLow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AF00"/>
              </a:buClr>
              <a:buFont typeface="System Font Regular"/>
              <a:buChar char="●"/>
            </a:pPr>
            <a:endParaRPr lang="ar-SA" sz="1200" u="none" strike="noStrike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Aktiv Grotesk Trial" panose="020B0504020202020204" pitchFamily="34" charset="0"/>
              <a:cs typeface="Aktiv Grotesk Trial" panose="020B0504020202020204" pitchFamily="34" charset="0"/>
            </a:endParaRPr>
          </a:p>
          <a:p>
            <a:pPr marL="171450" marR="0" indent="-171450" algn="justLow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AF00"/>
              </a:buClr>
              <a:buFont typeface="System Font Regular"/>
              <a:buChar char="●"/>
            </a:pPr>
            <a:r>
              <a:rPr lang="ar-SA" sz="120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ktiv Grotesk Trial" panose="020B0504020202020204" pitchFamily="34" charset="0"/>
                <a:cs typeface="Aktiv Grotesk Trial" panose="020B0504020202020204" pitchFamily="34" charset="0"/>
              </a:rPr>
              <a:t>العديد من برامح النشر المكتبي وبرامح تحرير صفحات الويب تستخدم </a:t>
            </a:r>
            <a:r>
              <a:rPr lang="ar-SA" sz="1200" u="none" strike="noStrike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ktiv Grotesk Trial" panose="020B0504020202020204" pitchFamily="34" charset="0"/>
                <a:cs typeface="Aktiv Grotesk Trial" panose="020B0504020202020204" pitchFamily="34" charset="0"/>
              </a:rPr>
              <a:t>لوريم</a:t>
            </a:r>
            <a:r>
              <a:rPr lang="ar-SA" sz="120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ktiv Grotesk Trial" panose="020B0504020202020204" pitchFamily="34" charset="0"/>
                <a:cs typeface="Aktiv Grotesk Trial" panose="020B0504020202020204" pitchFamily="34" charset="0"/>
              </a:rPr>
              <a:t> </a:t>
            </a:r>
            <a:r>
              <a:rPr lang="ar-SA" sz="1200" u="none" strike="noStrike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ktiv Grotesk Trial" panose="020B0504020202020204" pitchFamily="34" charset="0"/>
                <a:cs typeface="Aktiv Grotesk Trial" panose="020B0504020202020204" pitchFamily="34" charset="0"/>
              </a:rPr>
              <a:t>إيبسوم</a:t>
            </a:r>
            <a:r>
              <a:rPr lang="ar-SA" sz="120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ktiv Grotesk Trial" panose="020B0504020202020204" pitchFamily="34" charset="0"/>
                <a:cs typeface="Aktiv Grotesk Trial" panose="020B0504020202020204" pitchFamily="34" charset="0"/>
              </a:rPr>
              <a:t> بشكل </a:t>
            </a:r>
            <a:r>
              <a:rPr lang="ar-SA" sz="1200" u="none" strike="noStrike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ktiv Grotesk Trial" panose="020B0504020202020204" pitchFamily="34" charset="0"/>
                <a:cs typeface="Aktiv Grotesk Trial" panose="020B0504020202020204" pitchFamily="34" charset="0"/>
              </a:rPr>
              <a:t>إفتراضي</a:t>
            </a:r>
            <a:r>
              <a:rPr lang="ar-SA" sz="120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ktiv Grotesk Trial" panose="020B0504020202020204" pitchFamily="34" charset="0"/>
                <a:cs typeface="Aktiv Grotesk Trial" panose="020B0504020202020204" pitchFamily="34" charset="0"/>
              </a:rPr>
              <a:t> كنموذج عن النص، وإذا قمت بإدخال أي محرك بحث ستظهر العديد من المواقع الحديثة العهد في نتائج البحث.</a:t>
            </a:r>
          </a:p>
          <a:p>
            <a:pPr marL="171450" marR="0" indent="-171450" algn="justLow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AF00"/>
              </a:buClr>
              <a:buFont typeface="System Font Regular"/>
              <a:buChar char="●"/>
            </a:pPr>
            <a:endParaRPr lang="ar-SA" sz="1200" u="none" strike="noStrike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Aktiv Grotesk Trial" panose="020B0504020202020204" pitchFamily="34" charset="0"/>
              <a:cs typeface="Aktiv Grotesk Trial" panose="020B0504020202020204" pitchFamily="34" charset="0"/>
            </a:endParaRPr>
          </a:p>
          <a:p>
            <a:pPr marL="171450" marR="0" indent="-171450" algn="justLow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AF00"/>
              </a:buClr>
              <a:buFont typeface="System Font Regular"/>
              <a:buChar char="●"/>
            </a:pPr>
            <a:r>
              <a:rPr lang="ar-SA" sz="120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ktiv Grotesk Trial" panose="020B0504020202020204" pitchFamily="34" charset="0"/>
                <a:cs typeface="Aktiv Grotesk Trial" panose="020B0504020202020204" pitchFamily="34" charset="0"/>
              </a:rPr>
              <a:t>مدى السنين ظهرت نسخ جديدة ومختلفة من نص </a:t>
            </a:r>
            <a:r>
              <a:rPr lang="ar-SA" sz="1200" u="none" strike="noStrike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ktiv Grotesk Trial" panose="020B0504020202020204" pitchFamily="34" charset="0"/>
                <a:cs typeface="Aktiv Grotesk Trial" panose="020B0504020202020204" pitchFamily="34" charset="0"/>
              </a:rPr>
              <a:t>لوريم</a:t>
            </a:r>
            <a:r>
              <a:rPr lang="ar-SA" sz="120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ktiv Grotesk Trial" panose="020B0504020202020204" pitchFamily="34" charset="0"/>
                <a:cs typeface="Aktiv Grotesk Trial" panose="020B0504020202020204" pitchFamily="34" charset="0"/>
              </a:rPr>
              <a:t> </a:t>
            </a:r>
            <a:r>
              <a:rPr lang="ar-SA" sz="1200" u="none" strike="noStrike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ktiv Grotesk Trial" panose="020B0504020202020204" pitchFamily="34" charset="0"/>
                <a:cs typeface="Aktiv Grotesk Trial" panose="020B0504020202020204" pitchFamily="34" charset="0"/>
              </a:rPr>
              <a:t>إيبسوم</a:t>
            </a:r>
            <a:r>
              <a:rPr lang="ar-SA" sz="120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ktiv Grotesk Trial" panose="020B0504020202020204" pitchFamily="34" charset="0"/>
                <a:cs typeface="Aktiv Grotesk Trial" panose="020B0504020202020204" pitchFamily="34" charset="0"/>
              </a:rPr>
              <a:t>، أحياناً عن طريق الصدفة، وأحياناً عن عمد كإدخال بعض العبارات الفكاهية إليها.</a:t>
            </a:r>
            <a:endParaRPr lang="en-SA" sz="1200" dirty="0">
              <a:solidFill>
                <a:schemeClr val="tx1">
                  <a:lumMod val="65000"/>
                  <a:lumOff val="35000"/>
                </a:schemeClr>
              </a:solidFill>
              <a:latin typeface="Aktiv Grotesk Trial" panose="020B0504020202020204" pitchFamily="34" charset="0"/>
              <a:cs typeface="Aktiv Grotesk Trial" panose="020B05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C6CA363-7DF7-5671-05E8-30077F44E5CC}"/>
              </a:ext>
            </a:extLst>
          </p:cNvPr>
          <p:cNvSpPr txBox="1"/>
          <p:nvPr/>
        </p:nvSpPr>
        <p:spPr>
          <a:xfrm>
            <a:off x="340241" y="1444772"/>
            <a:ext cx="5073148" cy="25853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marR="0" indent="-171450" algn="justLow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AF00"/>
              </a:buClr>
              <a:buFont typeface="System Font Regular"/>
              <a:buChar char="●"/>
            </a:pPr>
            <a:r>
              <a:rPr lang="ar-SA" sz="120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ktiv Grotesk Trial" panose="020B0504020202020204" pitchFamily="34" charset="0"/>
                <a:cs typeface="Aktiv Grotesk Trial" panose="020B0504020202020204" pitchFamily="34" charset="0"/>
              </a:rPr>
              <a:t>هناك حقيقة مثبتة منذ زمن طويل وهي أن المحتوى المقروء لصفحة ما سيلهي القارئ عن التركيز على الشكل الخارجي للنص أو شكل توضع الفقرات في الصفحة التي يقرأها. </a:t>
            </a:r>
          </a:p>
          <a:p>
            <a:pPr marL="171450" marR="0" indent="-171450" algn="justLow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AF00"/>
              </a:buClr>
              <a:buFont typeface="System Font Regular"/>
              <a:buChar char="●"/>
            </a:pPr>
            <a:endParaRPr lang="ar-SA" sz="1200" u="none" strike="noStrike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Aktiv Grotesk Trial" panose="020B0504020202020204" pitchFamily="34" charset="0"/>
              <a:cs typeface="Aktiv Grotesk Trial" panose="020B0504020202020204" pitchFamily="34" charset="0"/>
            </a:endParaRPr>
          </a:p>
          <a:p>
            <a:pPr marL="171450" marR="0" indent="-171450" algn="justLow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AF00"/>
              </a:buClr>
              <a:buFont typeface="System Font Regular"/>
              <a:buChar char="●"/>
            </a:pPr>
            <a:r>
              <a:rPr lang="ar-SA" sz="120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ktiv Grotesk Trial" panose="020B0504020202020204" pitchFamily="34" charset="0"/>
                <a:cs typeface="Aktiv Grotesk Trial" panose="020B0504020202020204" pitchFamily="34" charset="0"/>
              </a:rPr>
              <a:t>لذلك يتم استخدام طريقة </a:t>
            </a:r>
            <a:r>
              <a:rPr lang="ar-SA" sz="1200" u="none" strike="noStrike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ktiv Grotesk Trial" panose="020B0504020202020204" pitchFamily="34" charset="0"/>
                <a:cs typeface="Aktiv Grotesk Trial" panose="020B0504020202020204" pitchFamily="34" charset="0"/>
              </a:rPr>
              <a:t>لوريم</a:t>
            </a:r>
            <a:r>
              <a:rPr lang="ar-SA" sz="120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ktiv Grotesk Trial" panose="020B0504020202020204" pitchFamily="34" charset="0"/>
                <a:cs typeface="Aktiv Grotesk Trial" panose="020B0504020202020204" pitchFamily="34" charset="0"/>
              </a:rPr>
              <a:t> </a:t>
            </a:r>
            <a:r>
              <a:rPr lang="ar-SA" sz="1200" u="none" strike="noStrike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ktiv Grotesk Trial" panose="020B0504020202020204" pitchFamily="34" charset="0"/>
                <a:cs typeface="Aktiv Grotesk Trial" panose="020B0504020202020204" pitchFamily="34" charset="0"/>
              </a:rPr>
              <a:t>إيبسوم</a:t>
            </a:r>
            <a:r>
              <a:rPr lang="ar-SA" sz="120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ktiv Grotesk Trial" panose="020B0504020202020204" pitchFamily="34" charset="0"/>
                <a:cs typeface="Aktiv Grotesk Trial" panose="020B0504020202020204" pitchFamily="34" charset="0"/>
              </a:rPr>
              <a:t> لأنها تعطي توزيعاَ طبيعياَ إلى حد ما للأحرف عوضاً عن استخدام "هنا يوجد محتوى نصي يوجد محتوى نصي" فتجعلها تبدو (أي الأحرف) وكأنها نص مقروء.</a:t>
            </a:r>
          </a:p>
          <a:p>
            <a:pPr marL="171450" marR="0" indent="-171450" algn="justLow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AF00"/>
              </a:buClr>
              <a:buFont typeface="System Font Regular"/>
              <a:buChar char="●"/>
            </a:pPr>
            <a:endParaRPr lang="ar-SA" sz="1200" u="none" strike="noStrike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Aktiv Grotesk Trial" panose="020B0504020202020204" pitchFamily="34" charset="0"/>
              <a:cs typeface="Aktiv Grotesk Trial" panose="020B0504020202020204" pitchFamily="34" charset="0"/>
            </a:endParaRPr>
          </a:p>
          <a:p>
            <a:pPr marL="171450" marR="0" indent="-171450" algn="justLow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AF00"/>
              </a:buClr>
              <a:buFont typeface="System Font Regular"/>
              <a:buChar char="●"/>
            </a:pPr>
            <a:r>
              <a:rPr lang="ar-SA" sz="120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ktiv Grotesk Trial" panose="020B0504020202020204" pitchFamily="34" charset="0"/>
                <a:cs typeface="Aktiv Grotesk Trial" panose="020B0504020202020204" pitchFamily="34" charset="0"/>
              </a:rPr>
              <a:t>العديد من برامح النشر المكتبي وبرامح تحرير صفحات الويب تستخدم </a:t>
            </a:r>
            <a:r>
              <a:rPr lang="ar-SA" sz="1200" u="none" strike="noStrike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ktiv Grotesk Trial" panose="020B0504020202020204" pitchFamily="34" charset="0"/>
                <a:cs typeface="Aktiv Grotesk Trial" panose="020B0504020202020204" pitchFamily="34" charset="0"/>
              </a:rPr>
              <a:t>لوريم</a:t>
            </a:r>
            <a:r>
              <a:rPr lang="ar-SA" sz="120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ktiv Grotesk Trial" panose="020B0504020202020204" pitchFamily="34" charset="0"/>
                <a:cs typeface="Aktiv Grotesk Trial" panose="020B0504020202020204" pitchFamily="34" charset="0"/>
              </a:rPr>
              <a:t> </a:t>
            </a:r>
            <a:r>
              <a:rPr lang="ar-SA" sz="1200" u="none" strike="noStrike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ktiv Grotesk Trial" panose="020B0504020202020204" pitchFamily="34" charset="0"/>
                <a:cs typeface="Aktiv Grotesk Trial" panose="020B0504020202020204" pitchFamily="34" charset="0"/>
              </a:rPr>
              <a:t>إيبسوم</a:t>
            </a:r>
            <a:r>
              <a:rPr lang="ar-SA" sz="120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ktiv Grotesk Trial" panose="020B0504020202020204" pitchFamily="34" charset="0"/>
                <a:cs typeface="Aktiv Grotesk Trial" panose="020B0504020202020204" pitchFamily="34" charset="0"/>
              </a:rPr>
              <a:t> بشكل </a:t>
            </a:r>
            <a:r>
              <a:rPr lang="ar-SA" sz="1200" u="none" strike="noStrike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ktiv Grotesk Trial" panose="020B0504020202020204" pitchFamily="34" charset="0"/>
                <a:cs typeface="Aktiv Grotesk Trial" panose="020B0504020202020204" pitchFamily="34" charset="0"/>
              </a:rPr>
              <a:t>إفتراضي</a:t>
            </a:r>
            <a:r>
              <a:rPr lang="ar-SA" sz="120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ktiv Grotesk Trial" panose="020B0504020202020204" pitchFamily="34" charset="0"/>
                <a:cs typeface="Aktiv Grotesk Trial" panose="020B0504020202020204" pitchFamily="34" charset="0"/>
              </a:rPr>
              <a:t> كنموذج عن النص، وإذا قمت بإدخال أي محرك بحث ستظهر العديد من المواقع الحديثة العهد في نتائج البحث.</a:t>
            </a:r>
          </a:p>
          <a:p>
            <a:pPr marL="171450" marR="0" indent="-171450" algn="justLow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AF00"/>
              </a:buClr>
              <a:buFont typeface="System Font Regular"/>
              <a:buChar char="●"/>
            </a:pPr>
            <a:endParaRPr lang="ar-SA" sz="1200" u="none" strike="noStrike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Aktiv Grotesk Trial" panose="020B0504020202020204" pitchFamily="34" charset="0"/>
              <a:cs typeface="Aktiv Grotesk Trial" panose="020B0504020202020204" pitchFamily="34" charset="0"/>
            </a:endParaRPr>
          </a:p>
          <a:p>
            <a:pPr marL="171450" marR="0" indent="-171450" algn="justLow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AF00"/>
              </a:buClr>
              <a:buFont typeface="System Font Regular"/>
              <a:buChar char="●"/>
            </a:pPr>
            <a:r>
              <a:rPr lang="ar-SA" sz="120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ktiv Grotesk Trial" panose="020B0504020202020204" pitchFamily="34" charset="0"/>
                <a:cs typeface="Aktiv Grotesk Trial" panose="020B0504020202020204" pitchFamily="34" charset="0"/>
              </a:rPr>
              <a:t>مدى السنين ظهرت نسخ جديدة ومختلفة من نص </a:t>
            </a:r>
            <a:r>
              <a:rPr lang="ar-SA" sz="1200" u="none" strike="noStrike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ktiv Grotesk Trial" panose="020B0504020202020204" pitchFamily="34" charset="0"/>
                <a:cs typeface="Aktiv Grotesk Trial" panose="020B0504020202020204" pitchFamily="34" charset="0"/>
              </a:rPr>
              <a:t>لوريم</a:t>
            </a:r>
            <a:r>
              <a:rPr lang="ar-SA" sz="120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ktiv Grotesk Trial" panose="020B0504020202020204" pitchFamily="34" charset="0"/>
                <a:cs typeface="Aktiv Grotesk Trial" panose="020B0504020202020204" pitchFamily="34" charset="0"/>
              </a:rPr>
              <a:t> </a:t>
            </a:r>
            <a:r>
              <a:rPr lang="ar-SA" sz="1200" u="none" strike="noStrike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ktiv Grotesk Trial" panose="020B0504020202020204" pitchFamily="34" charset="0"/>
                <a:cs typeface="Aktiv Grotesk Trial" panose="020B0504020202020204" pitchFamily="34" charset="0"/>
              </a:rPr>
              <a:t>إيبسوم</a:t>
            </a:r>
            <a:r>
              <a:rPr lang="ar-SA" sz="120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ktiv Grotesk Trial" panose="020B0504020202020204" pitchFamily="34" charset="0"/>
                <a:cs typeface="Aktiv Grotesk Trial" panose="020B0504020202020204" pitchFamily="34" charset="0"/>
              </a:rPr>
              <a:t>، أحياناً عن طريق الصدفة، وأحياناً عن عمد كإدخال بعض العبارات الفكاهية إليها.</a:t>
            </a:r>
            <a:endParaRPr lang="en-SA" sz="1200" dirty="0">
              <a:solidFill>
                <a:schemeClr val="tx1">
                  <a:lumMod val="65000"/>
                  <a:lumOff val="35000"/>
                </a:schemeClr>
              </a:solidFill>
              <a:latin typeface="Aktiv Grotesk Trial" panose="020B0504020202020204" pitchFamily="34" charset="0"/>
              <a:cs typeface="Aktiv Grotesk Trial" panose="020B05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199179D-05F8-E870-63E8-3EA66F8EFE0A}"/>
              </a:ext>
            </a:extLst>
          </p:cNvPr>
          <p:cNvSpPr txBox="1"/>
          <p:nvPr/>
        </p:nvSpPr>
        <p:spPr>
          <a:xfrm>
            <a:off x="8107680" y="405411"/>
            <a:ext cx="374935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R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</a:pPr>
            <a:r>
              <a:rPr lang="ar-SA" sz="2400" b="1" dirty="0">
                <a:solidFill>
                  <a:srgbClr val="8A3CBE"/>
                </a:solidFill>
                <a:latin typeface="Aktiv Grotesk Trial XBold" panose="020B0504020202020204" pitchFamily="34" charset="0"/>
                <a:ea typeface="Aktiv Grotesk Trial XBold" panose="020B0504020202020204" pitchFamily="34" charset="0"/>
                <a:cs typeface="Aktiv Grotesk Trial XBold" panose="020B0504020202020204" pitchFamily="34" charset="0"/>
                <a:sym typeface="Roboto"/>
              </a:rPr>
              <a:t>عنوان </a:t>
            </a:r>
            <a:r>
              <a:rPr lang="ar-SA" sz="2400" b="1" dirty="0">
                <a:solidFill>
                  <a:srgbClr val="A02DCA"/>
                </a:solidFill>
                <a:latin typeface="Aktiv Grotesk Trial XBold" panose="020B0504020202020204" pitchFamily="34" charset="0"/>
                <a:ea typeface="Aktiv Grotesk Trial XBold" panose="020B0504020202020204" pitchFamily="34" charset="0"/>
                <a:cs typeface="Aktiv Grotesk Trial XBold" panose="020B0504020202020204" pitchFamily="34" charset="0"/>
                <a:sym typeface="Roboto"/>
              </a:rPr>
              <a:t>الموضوع</a:t>
            </a:r>
            <a:endParaRPr lang="en-SA" sz="2400" b="1" dirty="0">
              <a:solidFill>
                <a:srgbClr val="A02DCA"/>
              </a:solidFill>
              <a:latin typeface="Aktiv Grotesk Trial XBold" panose="020B0504020202020204" pitchFamily="34" charset="0"/>
              <a:ea typeface="Aktiv Grotesk Trial XBold" panose="020B0504020202020204" pitchFamily="34" charset="0"/>
              <a:cs typeface="Aktiv Grotesk Trial XBold" panose="020B0504020202020204" pitchFamily="34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4506687-155B-6276-8704-0A318827158F}"/>
              </a:ext>
            </a:extLst>
          </p:cNvPr>
          <p:cNvCxnSpPr>
            <a:cxnSpLocks/>
          </p:cNvCxnSpPr>
          <p:nvPr/>
        </p:nvCxnSpPr>
        <p:spPr>
          <a:xfrm>
            <a:off x="334963" y="989330"/>
            <a:ext cx="5523970" cy="0"/>
          </a:xfrm>
          <a:prstGeom prst="line">
            <a:avLst/>
          </a:prstGeom>
          <a:ln w="19050">
            <a:solidFill>
              <a:srgbClr val="A02D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C79B8D24-56FB-4174-2C48-36C2C5BF27AE}"/>
              </a:ext>
            </a:extLst>
          </p:cNvPr>
          <p:cNvCxnSpPr>
            <a:cxnSpLocks/>
          </p:cNvCxnSpPr>
          <p:nvPr/>
        </p:nvCxnSpPr>
        <p:spPr>
          <a:xfrm>
            <a:off x="5708493" y="989330"/>
            <a:ext cx="6148545" cy="0"/>
          </a:xfrm>
          <a:prstGeom prst="line">
            <a:avLst/>
          </a:prstGeom>
          <a:ln w="19050">
            <a:solidFill>
              <a:srgbClr val="01AD41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6930664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A8D17B09-EAD8-BA8E-5791-FBEEBE6C4DB0}"/>
              </a:ext>
            </a:extLst>
          </p:cNvPr>
          <p:cNvSpPr txBox="1">
            <a:spLocks/>
          </p:cNvSpPr>
          <p:nvPr/>
        </p:nvSpPr>
        <p:spPr>
          <a:xfrm>
            <a:off x="0" y="4220082"/>
            <a:ext cx="12192000" cy="914400"/>
          </a:xfrm>
          <a:prstGeom prst="rect">
            <a:avLst/>
          </a:prstGeom>
        </p:spPr>
        <p:txBody>
          <a:bodyPr anchor="ctr"/>
          <a:lstStyle>
            <a:lvl1pPr marL="0" indent="0" algn="ctr" defTabSz="914400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000" b="0" i="0" kern="1200">
                <a:solidFill>
                  <a:schemeClr val="bg1"/>
                </a:solidFill>
                <a:latin typeface="TheSansArab Bold" panose="020B0502050302020203" pitchFamily="34" charset="-78"/>
                <a:ea typeface="+mn-ea"/>
                <a:cs typeface="TheSansArab Bold" panose="020B0502050302020203" pitchFamily="34" charset="-78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TheSansArab Plain" panose="020B0502050302020203" pitchFamily="34" charset="-78"/>
                <a:ea typeface="+mn-ea"/>
                <a:cs typeface="TheSansArab Plain" panose="020B0502050302020203" pitchFamily="34" charset="-78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TheSansArab Plain" panose="020B0502050302020203" pitchFamily="34" charset="-78"/>
                <a:ea typeface="+mn-ea"/>
                <a:cs typeface="TheSansArab Plain" panose="020B0502050302020203" pitchFamily="34" charset="-78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TheSansArab Plain" panose="020B0502050302020203" pitchFamily="34" charset="-78"/>
                <a:ea typeface="+mn-ea"/>
                <a:cs typeface="TheSansArab Plain" panose="020B0502050302020203" pitchFamily="34" charset="-78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TheSansArab Plain" panose="020B0502050302020203" pitchFamily="34" charset="-78"/>
                <a:ea typeface="+mn-ea"/>
                <a:cs typeface="TheSansArab Plain" panose="020B0502050302020203" pitchFamily="34" charset="-78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ar-SA" sz="6400" b="1" dirty="0">
                <a:latin typeface="Aktiv Grotesk Trial" panose="020B0504020202020204" pitchFamily="34" charset="0"/>
                <a:ea typeface="Aktiv Grotesk Trial" panose="020B0504020202020204" pitchFamily="34" charset="0"/>
                <a:cs typeface="Aktiv Grotesk Trial" panose="020B0504020202020204" pitchFamily="34" charset="0"/>
              </a:rPr>
              <a:t>شـكــــــــــــراً!</a:t>
            </a:r>
            <a:endParaRPr lang="x-none" sz="6400" b="1" dirty="0">
              <a:latin typeface="Aktiv Grotesk Trial" panose="020B0504020202020204" pitchFamily="34" charset="0"/>
              <a:ea typeface="Aktiv Grotesk Trial" panose="020B0504020202020204" pitchFamily="34" charset="0"/>
              <a:cs typeface="Aktiv Grotesk Trial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06962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3">
          <a:extLst>
            <a:ext uri="{FF2B5EF4-FFF2-40B4-BE49-F238E27FC236}">
              <a16:creationId xmlns:a16="http://schemas.microsoft.com/office/drawing/2014/main" id="{D89EAFE0-B117-B53A-BCC9-CE691651CC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>
            <a:extLst>
              <a:ext uri="{FF2B5EF4-FFF2-40B4-BE49-F238E27FC236}">
                <a16:creationId xmlns:a16="http://schemas.microsoft.com/office/drawing/2014/main" id="{FB51ADA0-FA07-BCD3-5522-FBA9505A8507}"/>
              </a:ext>
            </a:extLst>
          </p:cNvPr>
          <p:cNvSpPr txBox="1"/>
          <p:nvPr/>
        </p:nvSpPr>
        <p:spPr>
          <a:xfrm>
            <a:off x="334963" y="2330398"/>
            <a:ext cx="6329997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marR="0" indent="-171450" algn="justLow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1AD41"/>
              </a:buClr>
              <a:buFont typeface="System Font Regular"/>
              <a:buChar char="●"/>
            </a:pPr>
            <a:r>
              <a:rPr lang="ar-SA" sz="1200" u="none" strike="noStrike" dirty="0">
                <a:solidFill>
                  <a:srgbClr val="000000"/>
                </a:solidFill>
                <a:effectLst/>
                <a:latin typeface="Aktiv Grotesk Trial" panose="020B0504020202020204" pitchFamily="34" charset="0"/>
                <a:cs typeface="Aktiv Grotesk Trial" panose="020B0504020202020204" pitchFamily="34" charset="0"/>
              </a:rPr>
              <a:t>هنالك العديد من الأنواع المتوفرة لنصوص </a:t>
            </a:r>
            <a:r>
              <a:rPr lang="ar-SA" sz="1200" u="none" strike="noStrike" dirty="0" err="1">
                <a:solidFill>
                  <a:srgbClr val="000000"/>
                </a:solidFill>
                <a:effectLst/>
                <a:latin typeface="Aktiv Grotesk Trial" panose="020B0504020202020204" pitchFamily="34" charset="0"/>
                <a:cs typeface="Aktiv Grotesk Trial" panose="020B0504020202020204" pitchFamily="34" charset="0"/>
              </a:rPr>
              <a:t>لوريم</a:t>
            </a:r>
            <a:r>
              <a:rPr lang="ar-SA" sz="1200" u="none" strike="noStrike" dirty="0">
                <a:solidFill>
                  <a:srgbClr val="000000"/>
                </a:solidFill>
                <a:effectLst/>
                <a:latin typeface="Aktiv Grotesk Trial" panose="020B0504020202020204" pitchFamily="34" charset="0"/>
                <a:cs typeface="Aktiv Grotesk Trial" panose="020B0504020202020204" pitchFamily="34" charset="0"/>
              </a:rPr>
              <a:t> </a:t>
            </a:r>
            <a:r>
              <a:rPr lang="ar-SA" sz="1200" u="none" strike="noStrike" dirty="0" err="1">
                <a:solidFill>
                  <a:srgbClr val="000000"/>
                </a:solidFill>
                <a:effectLst/>
                <a:latin typeface="Aktiv Grotesk Trial" panose="020B0504020202020204" pitchFamily="34" charset="0"/>
                <a:cs typeface="Aktiv Grotesk Trial" panose="020B0504020202020204" pitchFamily="34" charset="0"/>
              </a:rPr>
              <a:t>إيبسوم</a:t>
            </a:r>
            <a:r>
              <a:rPr lang="ar-SA" sz="1200" u="none" strike="noStrike" dirty="0">
                <a:solidFill>
                  <a:srgbClr val="000000"/>
                </a:solidFill>
                <a:effectLst/>
                <a:latin typeface="Aktiv Grotesk Trial" panose="020B0504020202020204" pitchFamily="34" charset="0"/>
                <a:cs typeface="Aktiv Grotesk Trial" panose="020B0504020202020204" pitchFamily="34" charset="0"/>
              </a:rPr>
              <a:t>، ولكن الغالبية تم تعديلها بشكل ما عبر إدخال بعض النوادر أو الكلمات العشوائية إلى النص. إن كنت تريد أن تستخدم نص </a:t>
            </a:r>
            <a:r>
              <a:rPr lang="ar-SA" sz="1200" u="none" strike="noStrike" dirty="0" err="1">
                <a:solidFill>
                  <a:srgbClr val="000000"/>
                </a:solidFill>
                <a:effectLst/>
                <a:latin typeface="Aktiv Grotesk Trial" panose="020B0504020202020204" pitchFamily="34" charset="0"/>
                <a:cs typeface="Aktiv Grotesk Trial" panose="020B0504020202020204" pitchFamily="34" charset="0"/>
              </a:rPr>
              <a:t>لوريم</a:t>
            </a:r>
            <a:r>
              <a:rPr lang="ar-SA" sz="1200" u="none" strike="noStrike" dirty="0">
                <a:solidFill>
                  <a:srgbClr val="000000"/>
                </a:solidFill>
                <a:effectLst/>
                <a:latin typeface="Aktiv Grotesk Trial" panose="020B0504020202020204" pitchFamily="34" charset="0"/>
                <a:cs typeface="Aktiv Grotesk Trial" panose="020B0504020202020204" pitchFamily="34" charset="0"/>
              </a:rPr>
              <a:t> </a:t>
            </a:r>
            <a:r>
              <a:rPr lang="ar-SA" sz="1200" u="none" strike="noStrike" dirty="0" err="1">
                <a:solidFill>
                  <a:srgbClr val="000000"/>
                </a:solidFill>
                <a:effectLst/>
                <a:latin typeface="Aktiv Grotesk Trial" panose="020B0504020202020204" pitchFamily="34" charset="0"/>
                <a:cs typeface="Aktiv Grotesk Trial" panose="020B0504020202020204" pitchFamily="34" charset="0"/>
              </a:rPr>
              <a:t>إيبسوم</a:t>
            </a:r>
            <a:r>
              <a:rPr lang="ar-SA" sz="1200" u="none" strike="noStrike" dirty="0">
                <a:solidFill>
                  <a:srgbClr val="000000"/>
                </a:solidFill>
                <a:effectLst/>
                <a:latin typeface="Aktiv Grotesk Trial" panose="020B0504020202020204" pitchFamily="34" charset="0"/>
                <a:cs typeface="Aktiv Grotesk Trial" panose="020B0504020202020204" pitchFamily="34" charset="0"/>
              </a:rPr>
              <a:t> ما، عليك أن تتحقق أولاً أن ليس هناك أي كلمات أو عبارات محرجة أو غير لائقة مخبأة في هذا النص. بينما تعمل جميع مولّدات نصوص </a:t>
            </a:r>
            <a:r>
              <a:rPr lang="ar-SA" sz="1200" u="none" strike="noStrike" dirty="0" err="1">
                <a:solidFill>
                  <a:srgbClr val="000000"/>
                </a:solidFill>
                <a:effectLst/>
                <a:latin typeface="Aktiv Grotesk Trial" panose="020B0504020202020204" pitchFamily="34" charset="0"/>
                <a:cs typeface="Aktiv Grotesk Trial" panose="020B0504020202020204" pitchFamily="34" charset="0"/>
              </a:rPr>
              <a:t>لوريم</a:t>
            </a:r>
            <a:r>
              <a:rPr lang="ar-SA" sz="1200" u="none" strike="noStrike" dirty="0">
                <a:solidFill>
                  <a:srgbClr val="000000"/>
                </a:solidFill>
                <a:effectLst/>
                <a:latin typeface="Aktiv Grotesk Trial" panose="020B0504020202020204" pitchFamily="34" charset="0"/>
                <a:cs typeface="Aktiv Grotesk Trial" panose="020B0504020202020204" pitchFamily="34" charset="0"/>
              </a:rPr>
              <a:t> </a:t>
            </a:r>
            <a:r>
              <a:rPr lang="ar-SA" sz="1200" u="none" strike="noStrike" dirty="0" err="1">
                <a:solidFill>
                  <a:srgbClr val="000000"/>
                </a:solidFill>
                <a:effectLst/>
                <a:latin typeface="Aktiv Grotesk Trial" panose="020B0504020202020204" pitchFamily="34" charset="0"/>
                <a:cs typeface="Aktiv Grotesk Trial" panose="020B0504020202020204" pitchFamily="34" charset="0"/>
              </a:rPr>
              <a:t>إيبسوم</a:t>
            </a:r>
            <a:r>
              <a:rPr lang="ar-SA" sz="1200" u="none" strike="noStrike" dirty="0">
                <a:solidFill>
                  <a:srgbClr val="000000"/>
                </a:solidFill>
                <a:effectLst/>
                <a:latin typeface="Aktiv Grotesk Trial" panose="020B0504020202020204" pitchFamily="34" charset="0"/>
                <a:cs typeface="Aktiv Grotesk Trial" panose="020B0504020202020204" pitchFamily="34" charset="0"/>
              </a:rPr>
              <a:t> على الإنترنت على إعادة تكرار مقاطع من نص </a:t>
            </a:r>
            <a:r>
              <a:rPr lang="ar-SA" sz="1200" u="none" strike="noStrike" dirty="0" err="1">
                <a:solidFill>
                  <a:srgbClr val="000000"/>
                </a:solidFill>
                <a:effectLst/>
                <a:latin typeface="Aktiv Grotesk Trial" panose="020B0504020202020204" pitchFamily="34" charset="0"/>
                <a:cs typeface="Aktiv Grotesk Trial" panose="020B0504020202020204" pitchFamily="34" charset="0"/>
              </a:rPr>
              <a:t>لوريم</a:t>
            </a:r>
            <a:r>
              <a:rPr lang="ar-SA" sz="1200" u="none" strike="noStrike" dirty="0">
                <a:solidFill>
                  <a:srgbClr val="000000"/>
                </a:solidFill>
                <a:effectLst/>
                <a:latin typeface="Aktiv Grotesk Trial" panose="020B0504020202020204" pitchFamily="34" charset="0"/>
                <a:cs typeface="Aktiv Grotesk Trial" panose="020B0504020202020204" pitchFamily="34" charset="0"/>
              </a:rPr>
              <a:t> </a:t>
            </a:r>
            <a:r>
              <a:rPr lang="ar-SA" sz="1200" u="none" strike="noStrike" dirty="0" err="1">
                <a:solidFill>
                  <a:srgbClr val="000000"/>
                </a:solidFill>
                <a:effectLst/>
                <a:latin typeface="Aktiv Grotesk Trial" panose="020B0504020202020204" pitchFamily="34" charset="0"/>
                <a:cs typeface="Aktiv Grotesk Trial" panose="020B0504020202020204" pitchFamily="34" charset="0"/>
              </a:rPr>
              <a:t>إيبسوم</a:t>
            </a:r>
            <a:r>
              <a:rPr lang="ar-SA" sz="1200" u="none" strike="noStrike" dirty="0">
                <a:solidFill>
                  <a:srgbClr val="000000"/>
                </a:solidFill>
                <a:effectLst/>
                <a:latin typeface="Aktiv Grotesk Trial" panose="020B0504020202020204" pitchFamily="34" charset="0"/>
                <a:cs typeface="Aktiv Grotesk Trial" panose="020B0504020202020204" pitchFamily="34" charset="0"/>
              </a:rPr>
              <a:t> نفسه عدة مرات بما تتطلبه الحاجة، يقوم مولّدنا هذا باستخدام كلمات من قاموس يحوي على أكثر من 200 كلمة لا </a:t>
            </a:r>
            <a:r>
              <a:rPr lang="ar-SA" sz="1200" u="none" strike="noStrike" dirty="0" err="1">
                <a:solidFill>
                  <a:srgbClr val="000000"/>
                </a:solidFill>
                <a:effectLst/>
                <a:latin typeface="Aktiv Grotesk Trial" panose="020B0504020202020204" pitchFamily="34" charset="0"/>
                <a:cs typeface="Aktiv Grotesk Trial" panose="020B0504020202020204" pitchFamily="34" charset="0"/>
              </a:rPr>
              <a:t>تينية</a:t>
            </a:r>
            <a:r>
              <a:rPr lang="ar-SA" sz="1200" u="none" strike="noStrike" dirty="0">
                <a:solidFill>
                  <a:srgbClr val="000000"/>
                </a:solidFill>
                <a:effectLst/>
                <a:latin typeface="Aktiv Grotesk Trial" panose="020B0504020202020204" pitchFamily="34" charset="0"/>
                <a:cs typeface="Aktiv Grotesk Trial" panose="020B0504020202020204" pitchFamily="34" charset="0"/>
              </a:rPr>
              <a:t>، مضاف إليها مجموعة من الجمل النموذجية، لتكوين نص </a:t>
            </a:r>
            <a:r>
              <a:rPr lang="ar-SA" sz="1200" u="none" strike="noStrike" dirty="0" err="1">
                <a:solidFill>
                  <a:srgbClr val="000000"/>
                </a:solidFill>
                <a:effectLst/>
                <a:latin typeface="Aktiv Grotesk Trial" panose="020B0504020202020204" pitchFamily="34" charset="0"/>
                <a:cs typeface="Aktiv Grotesk Trial" panose="020B0504020202020204" pitchFamily="34" charset="0"/>
              </a:rPr>
              <a:t>لوريم</a:t>
            </a:r>
            <a:r>
              <a:rPr lang="ar-SA" sz="1200" u="none" strike="noStrike" dirty="0">
                <a:solidFill>
                  <a:srgbClr val="000000"/>
                </a:solidFill>
                <a:effectLst/>
                <a:latin typeface="Aktiv Grotesk Trial" panose="020B0504020202020204" pitchFamily="34" charset="0"/>
                <a:cs typeface="Aktiv Grotesk Trial" panose="020B0504020202020204" pitchFamily="34" charset="0"/>
              </a:rPr>
              <a:t> </a:t>
            </a:r>
            <a:r>
              <a:rPr lang="ar-SA" sz="1200" u="none" strike="noStrike" dirty="0" err="1">
                <a:solidFill>
                  <a:srgbClr val="000000"/>
                </a:solidFill>
                <a:effectLst/>
                <a:latin typeface="Aktiv Grotesk Trial" panose="020B0504020202020204" pitchFamily="34" charset="0"/>
                <a:cs typeface="Aktiv Grotesk Trial" panose="020B0504020202020204" pitchFamily="34" charset="0"/>
              </a:rPr>
              <a:t>إيبسوم</a:t>
            </a:r>
            <a:r>
              <a:rPr lang="ar-SA" sz="1200" u="none" strike="noStrike" dirty="0">
                <a:solidFill>
                  <a:srgbClr val="000000"/>
                </a:solidFill>
                <a:effectLst/>
                <a:latin typeface="Aktiv Grotesk Trial" panose="020B0504020202020204" pitchFamily="34" charset="0"/>
                <a:cs typeface="Aktiv Grotesk Trial" panose="020B0504020202020204" pitchFamily="34" charset="0"/>
              </a:rPr>
              <a:t> ذو شكل منطقي قريب إلى النص الحقيقي. وبالتالي يكون النص </a:t>
            </a:r>
            <a:r>
              <a:rPr lang="ar-SA" sz="1200" u="none" strike="noStrike" dirty="0" err="1">
                <a:solidFill>
                  <a:srgbClr val="000000"/>
                </a:solidFill>
                <a:effectLst/>
                <a:latin typeface="Aktiv Grotesk Trial" panose="020B0504020202020204" pitchFamily="34" charset="0"/>
                <a:cs typeface="Aktiv Grotesk Trial" panose="020B0504020202020204" pitchFamily="34" charset="0"/>
              </a:rPr>
              <a:t>الناتح</a:t>
            </a:r>
            <a:r>
              <a:rPr lang="ar-SA" sz="1200" u="none" strike="noStrike" dirty="0">
                <a:solidFill>
                  <a:srgbClr val="000000"/>
                </a:solidFill>
                <a:effectLst/>
                <a:latin typeface="Aktiv Grotesk Trial" panose="020B0504020202020204" pitchFamily="34" charset="0"/>
                <a:cs typeface="Aktiv Grotesk Trial" panose="020B0504020202020204" pitchFamily="34" charset="0"/>
              </a:rPr>
              <a:t> خالي من التكرار، أو أي كلمات أو عبارات غير لائقة أو ما شابه. وهذا ما يجعله أول مولّد نص </a:t>
            </a:r>
            <a:r>
              <a:rPr lang="ar-SA" sz="1200" u="none" strike="noStrike" dirty="0" err="1">
                <a:solidFill>
                  <a:srgbClr val="000000"/>
                </a:solidFill>
                <a:effectLst/>
                <a:latin typeface="Aktiv Grotesk Trial" panose="020B0504020202020204" pitchFamily="34" charset="0"/>
                <a:cs typeface="Aktiv Grotesk Trial" panose="020B0504020202020204" pitchFamily="34" charset="0"/>
              </a:rPr>
              <a:t>لوريم</a:t>
            </a:r>
            <a:r>
              <a:rPr lang="ar-SA" sz="1200" u="none" strike="noStrike" dirty="0">
                <a:solidFill>
                  <a:srgbClr val="000000"/>
                </a:solidFill>
                <a:effectLst/>
                <a:latin typeface="Aktiv Grotesk Trial" panose="020B0504020202020204" pitchFamily="34" charset="0"/>
                <a:cs typeface="Aktiv Grotesk Trial" panose="020B0504020202020204" pitchFamily="34" charset="0"/>
              </a:rPr>
              <a:t> </a:t>
            </a:r>
            <a:r>
              <a:rPr lang="ar-SA" sz="1200" u="none" strike="noStrike" dirty="0" err="1">
                <a:solidFill>
                  <a:srgbClr val="000000"/>
                </a:solidFill>
                <a:effectLst/>
                <a:latin typeface="Aktiv Grotesk Trial" panose="020B0504020202020204" pitchFamily="34" charset="0"/>
                <a:cs typeface="Aktiv Grotesk Trial" panose="020B0504020202020204" pitchFamily="34" charset="0"/>
              </a:rPr>
              <a:t>إيبسوم</a:t>
            </a:r>
            <a:r>
              <a:rPr lang="ar-SA" sz="1200" u="none" strike="noStrike" dirty="0">
                <a:solidFill>
                  <a:srgbClr val="000000"/>
                </a:solidFill>
                <a:effectLst/>
                <a:latin typeface="Aktiv Grotesk Trial" panose="020B0504020202020204" pitchFamily="34" charset="0"/>
                <a:cs typeface="Aktiv Grotesk Trial" panose="020B0504020202020204" pitchFamily="34" charset="0"/>
              </a:rPr>
              <a:t> حقيقي على الإنترنت.</a:t>
            </a:r>
            <a:endParaRPr lang="en-SA" sz="1200" dirty="0">
              <a:latin typeface="Aktiv Grotesk Trial" panose="020B0504020202020204" pitchFamily="34" charset="0"/>
              <a:cs typeface="Aktiv Grotesk Trial" panose="020B05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CC97D94-0B20-04A1-0ADF-E9497E51A95D}"/>
              </a:ext>
            </a:extLst>
          </p:cNvPr>
          <p:cNvSpPr txBox="1"/>
          <p:nvPr/>
        </p:nvSpPr>
        <p:spPr>
          <a:xfrm>
            <a:off x="11546252" y="6475511"/>
            <a:ext cx="310468" cy="246221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marR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</a:pPr>
            <a:fld id="{00000000-1234-1234-1234-123412341234}" type="slidenum">
              <a:rPr lang="en-US" sz="1000" b="1" smtClean="0">
                <a:solidFill>
                  <a:schemeClr val="tx1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pPr marR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</a:pPr>
              <a:t>2</a:t>
            </a:fld>
            <a:endParaRPr lang="en-SA" sz="1000" dirty="0">
              <a:solidFill>
                <a:schemeClr val="tx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DC70E85-26C0-5065-62D6-ACD12F162111}"/>
              </a:ext>
            </a:extLst>
          </p:cNvPr>
          <p:cNvSpPr txBox="1"/>
          <p:nvPr/>
        </p:nvSpPr>
        <p:spPr>
          <a:xfrm>
            <a:off x="8107680" y="405411"/>
            <a:ext cx="374935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R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</a:pPr>
            <a:r>
              <a:rPr lang="ar-SA" sz="2400" b="1" dirty="0">
                <a:solidFill>
                  <a:srgbClr val="8A3CBE"/>
                </a:solidFill>
                <a:latin typeface="Aktiv Grotesk Trial XBold" panose="020B0504020202020204" pitchFamily="34" charset="0"/>
                <a:ea typeface="Aktiv Grotesk Trial XBold" panose="020B0504020202020204" pitchFamily="34" charset="0"/>
                <a:cs typeface="Aktiv Grotesk Trial XBold" panose="020B0504020202020204" pitchFamily="34" charset="0"/>
                <a:sym typeface="Roboto"/>
              </a:rPr>
              <a:t>عنوان </a:t>
            </a:r>
            <a:r>
              <a:rPr lang="ar-SA" sz="2400" b="1" dirty="0">
                <a:solidFill>
                  <a:srgbClr val="A02DCA"/>
                </a:solidFill>
                <a:latin typeface="Aktiv Grotesk Trial XBold" panose="020B0504020202020204" pitchFamily="34" charset="0"/>
                <a:ea typeface="Aktiv Grotesk Trial XBold" panose="020B0504020202020204" pitchFamily="34" charset="0"/>
                <a:cs typeface="Aktiv Grotesk Trial XBold" panose="020B0504020202020204" pitchFamily="34" charset="0"/>
                <a:sym typeface="Roboto"/>
              </a:rPr>
              <a:t>الموضوع</a:t>
            </a:r>
            <a:endParaRPr lang="en-SA" sz="2400" b="1" dirty="0">
              <a:solidFill>
                <a:srgbClr val="A02DCA"/>
              </a:solidFill>
              <a:latin typeface="Aktiv Grotesk Trial XBold" panose="020B0504020202020204" pitchFamily="34" charset="0"/>
              <a:ea typeface="Aktiv Grotesk Trial XBold" panose="020B0504020202020204" pitchFamily="34" charset="0"/>
              <a:cs typeface="Aktiv Grotesk Trial XBold" panose="020B05040202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2B90A5C-E71A-F5ED-7990-B1720EF5606C}"/>
              </a:ext>
            </a:extLst>
          </p:cNvPr>
          <p:cNvSpPr txBox="1"/>
          <p:nvPr/>
        </p:nvSpPr>
        <p:spPr>
          <a:xfrm>
            <a:off x="334963" y="1291631"/>
            <a:ext cx="11521757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R="0" algn="justLow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</a:pPr>
            <a:r>
              <a:rPr lang="ar-SA" sz="1600" u="none" strike="noStrike" dirty="0">
                <a:solidFill>
                  <a:srgbClr val="000000"/>
                </a:solidFill>
                <a:effectLst/>
                <a:latin typeface="Aktiv Grotesk Trial" panose="020B0504020202020204" pitchFamily="34" charset="0"/>
                <a:cs typeface="Aktiv Grotesk Trial" panose="020B0504020202020204" pitchFamily="34" charset="0"/>
              </a:rPr>
              <a:t>نص شكلي (بمعنى أن الغاية هي الشكل وليس المحتوى) ويُستخدم في دور النشر. كان </a:t>
            </a:r>
            <a:r>
              <a:rPr lang="ar-SA" sz="1600" u="none" strike="noStrike" dirty="0" err="1">
                <a:solidFill>
                  <a:srgbClr val="000000"/>
                </a:solidFill>
                <a:effectLst/>
                <a:latin typeface="Aktiv Grotesk Trial" panose="020B0504020202020204" pitchFamily="34" charset="0"/>
                <a:cs typeface="Aktiv Grotesk Trial" panose="020B0504020202020204" pitchFamily="34" charset="0"/>
              </a:rPr>
              <a:t>لوريم</a:t>
            </a:r>
            <a:r>
              <a:rPr lang="ar-SA" sz="1600" u="none" strike="noStrike" dirty="0">
                <a:solidFill>
                  <a:srgbClr val="000000"/>
                </a:solidFill>
                <a:effectLst/>
                <a:latin typeface="Aktiv Grotesk Trial" panose="020B0504020202020204" pitchFamily="34" charset="0"/>
                <a:cs typeface="Aktiv Grotesk Trial" panose="020B0504020202020204" pitchFamily="34" charset="0"/>
              </a:rPr>
              <a:t> </a:t>
            </a:r>
            <a:r>
              <a:rPr lang="ar-SA" sz="1600" u="none" strike="noStrike" dirty="0" err="1">
                <a:solidFill>
                  <a:srgbClr val="000000"/>
                </a:solidFill>
                <a:effectLst/>
                <a:latin typeface="Aktiv Grotesk Trial" panose="020B0504020202020204" pitchFamily="34" charset="0"/>
                <a:cs typeface="Aktiv Grotesk Trial" panose="020B0504020202020204" pitchFamily="34" charset="0"/>
              </a:rPr>
              <a:t>إيبسوم</a:t>
            </a:r>
            <a:r>
              <a:rPr lang="ar-SA" sz="1600" u="none" strike="noStrike" dirty="0">
                <a:solidFill>
                  <a:srgbClr val="000000"/>
                </a:solidFill>
                <a:effectLst/>
                <a:latin typeface="Aktiv Grotesk Trial" panose="020B0504020202020204" pitchFamily="34" charset="0"/>
                <a:cs typeface="Aktiv Grotesk Trial" panose="020B0504020202020204" pitchFamily="34" charset="0"/>
              </a:rPr>
              <a:t> ولايزال المعيار للنص الشكلي منذ القرن الخامس عشر عندما قامت مطبعة مجهولة برص مجموعة من الأحرف بشكل عشوائي أخذتها من نص، لتكوّن كتيّب بمثابة دليل أو مرجع شكلي لهذه الأحرف.</a:t>
            </a:r>
            <a:endParaRPr lang="en-SA" sz="1600" dirty="0">
              <a:latin typeface="Aktiv Grotesk Trial" panose="020B0504020202020204" pitchFamily="34" charset="0"/>
              <a:cs typeface="Aktiv Grotesk Trial" panose="020B0504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E3942D6-9EB3-D665-63FF-819673A46F39}"/>
              </a:ext>
            </a:extLst>
          </p:cNvPr>
          <p:cNvSpPr txBox="1"/>
          <p:nvPr/>
        </p:nvSpPr>
        <p:spPr>
          <a:xfrm>
            <a:off x="7924800" y="2330398"/>
            <a:ext cx="3931920" cy="31393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marR="0" indent="-171450" algn="justLow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1AD41"/>
              </a:buClr>
              <a:buFont typeface="System Font Regular"/>
              <a:buChar char="●"/>
            </a:pPr>
            <a:r>
              <a:rPr lang="ar-SA" sz="1200" u="none" strike="noStrike" dirty="0">
                <a:solidFill>
                  <a:srgbClr val="000000"/>
                </a:solidFill>
                <a:effectLst/>
                <a:latin typeface="Aktiv Grotesk Trial" panose="020B0504020202020204" pitchFamily="34" charset="0"/>
                <a:cs typeface="Aktiv Grotesk Trial" panose="020B0504020202020204" pitchFamily="34" charset="0"/>
              </a:rPr>
              <a:t>هناك حقيقة مثبتة منذ زمن طويل وهي أن المحتوى المقروء لصفحة ما سيلهي القارئ عن التركيز على الشكل الخارجي للنص أو شكل توضع الفقرات في الصفحة التي يقرأها. </a:t>
            </a:r>
          </a:p>
          <a:p>
            <a:pPr marL="171450" marR="0" indent="-171450" algn="justLow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1AD41"/>
              </a:buClr>
              <a:buFont typeface="System Font Regular"/>
              <a:buChar char="●"/>
            </a:pPr>
            <a:endParaRPr lang="ar-SA" sz="1200" u="none" strike="noStrike" dirty="0">
              <a:solidFill>
                <a:srgbClr val="000000"/>
              </a:solidFill>
              <a:effectLst/>
              <a:latin typeface="Aktiv Grotesk Trial" panose="020B0504020202020204" pitchFamily="34" charset="0"/>
              <a:cs typeface="Aktiv Grotesk Trial" panose="020B0504020202020204" pitchFamily="34" charset="0"/>
            </a:endParaRPr>
          </a:p>
          <a:p>
            <a:pPr marL="171450" marR="0" indent="-171450" algn="justLow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1AD41"/>
              </a:buClr>
              <a:buFont typeface="System Font Regular"/>
              <a:buChar char="●"/>
            </a:pPr>
            <a:r>
              <a:rPr lang="ar-SA" sz="1200" u="none" strike="noStrike" dirty="0">
                <a:solidFill>
                  <a:srgbClr val="000000"/>
                </a:solidFill>
                <a:effectLst/>
                <a:latin typeface="Aktiv Grotesk Trial" panose="020B0504020202020204" pitchFamily="34" charset="0"/>
                <a:cs typeface="Aktiv Grotesk Trial" panose="020B0504020202020204" pitchFamily="34" charset="0"/>
              </a:rPr>
              <a:t>لذلك يتم استخدام طريقة </a:t>
            </a:r>
            <a:r>
              <a:rPr lang="ar-SA" sz="1200" u="none" strike="noStrike" dirty="0" err="1">
                <a:solidFill>
                  <a:srgbClr val="000000"/>
                </a:solidFill>
                <a:effectLst/>
                <a:latin typeface="Aktiv Grotesk Trial" panose="020B0504020202020204" pitchFamily="34" charset="0"/>
                <a:cs typeface="Aktiv Grotesk Trial" panose="020B0504020202020204" pitchFamily="34" charset="0"/>
              </a:rPr>
              <a:t>لوريم</a:t>
            </a:r>
            <a:r>
              <a:rPr lang="ar-SA" sz="1200" u="none" strike="noStrike" dirty="0">
                <a:solidFill>
                  <a:srgbClr val="000000"/>
                </a:solidFill>
                <a:effectLst/>
                <a:latin typeface="Aktiv Grotesk Trial" panose="020B0504020202020204" pitchFamily="34" charset="0"/>
                <a:cs typeface="Aktiv Grotesk Trial" panose="020B0504020202020204" pitchFamily="34" charset="0"/>
              </a:rPr>
              <a:t> </a:t>
            </a:r>
            <a:r>
              <a:rPr lang="ar-SA" sz="1200" u="none" strike="noStrike" dirty="0" err="1">
                <a:solidFill>
                  <a:srgbClr val="000000"/>
                </a:solidFill>
                <a:effectLst/>
                <a:latin typeface="Aktiv Grotesk Trial" panose="020B0504020202020204" pitchFamily="34" charset="0"/>
                <a:cs typeface="Aktiv Grotesk Trial" panose="020B0504020202020204" pitchFamily="34" charset="0"/>
              </a:rPr>
              <a:t>إيبسوم</a:t>
            </a:r>
            <a:r>
              <a:rPr lang="ar-SA" sz="1200" u="none" strike="noStrike" dirty="0">
                <a:solidFill>
                  <a:srgbClr val="000000"/>
                </a:solidFill>
                <a:effectLst/>
                <a:latin typeface="Aktiv Grotesk Trial" panose="020B0504020202020204" pitchFamily="34" charset="0"/>
                <a:cs typeface="Aktiv Grotesk Trial" panose="020B0504020202020204" pitchFamily="34" charset="0"/>
              </a:rPr>
              <a:t> لأنها تعطي توزيعاَ طبيعياَ إلى حد ما للأحرف عوضاً عن استخدام "هنا يوجد محتوى نصي يوجد محتوى نصي" فتجعلها تبدو (أي الأحرف) وكأنها نص مقروء.</a:t>
            </a:r>
          </a:p>
          <a:p>
            <a:pPr marL="171450" marR="0" indent="-171450" algn="justLow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1AD41"/>
              </a:buClr>
              <a:buFont typeface="System Font Regular"/>
              <a:buChar char="●"/>
            </a:pPr>
            <a:endParaRPr lang="ar-SA" sz="1200" u="none" strike="noStrike" dirty="0">
              <a:solidFill>
                <a:srgbClr val="000000"/>
              </a:solidFill>
              <a:effectLst/>
              <a:latin typeface="Aktiv Grotesk Trial" panose="020B0504020202020204" pitchFamily="34" charset="0"/>
              <a:cs typeface="Aktiv Grotesk Trial" panose="020B0504020202020204" pitchFamily="34" charset="0"/>
            </a:endParaRPr>
          </a:p>
          <a:p>
            <a:pPr marL="171450" marR="0" indent="-171450" algn="justLow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1AD41"/>
              </a:buClr>
              <a:buFont typeface="System Font Regular"/>
              <a:buChar char="●"/>
            </a:pPr>
            <a:r>
              <a:rPr lang="ar-SA" sz="1200" u="none" strike="noStrike" dirty="0">
                <a:solidFill>
                  <a:srgbClr val="000000"/>
                </a:solidFill>
                <a:effectLst/>
                <a:latin typeface="Aktiv Grotesk Trial" panose="020B0504020202020204" pitchFamily="34" charset="0"/>
                <a:cs typeface="Aktiv Grotesk Trial" panose="020B0504020202020204" pitchFamily="34" charset="0"/>
              </a:rPr>
              <a:t>العديد من برامح النشر المكتبي وبرامح تحرير صفحات الويب تستخدم </a:t>
            </a:r>
            <a:r>
              <a:rPr lang="ar-SA" sz="1200" u="none" strike="noStrike" dirty="0" err="1">
                <a:solidFill>
                  <a:srgbClr val="000000"/>
                </a:solidFill>
                <a:effectLst/>
                <a:latin typeface="Aktiv Grotesk Trial" panose="020B0504020202020204" pitchFamily="34" charset="0"/>
                <a:cs typeface="Aktiv Grotesk Trial" panose="020B0504020202020204" pitchFamily="34" charset="0"/>
              </a:rPr>
              <a:t>لوريم</a:t>
            </a:r>
            <a:r>
              <a:rPr lang="ar-SA" sz="1200" u="none" strike="noStrike" dirty="0">
                <a:solidFill>
                  <a:srgbClr val="000000"/>
                </a:solidFill>
                <a:effectLst/>
                <a:latin typeface="Aktiv Grotesk Trial" panose="020B0504020202020204" pitchFamily="34" charset="0"/>
                <a:cs typeface="Aktiv Grotesk Trial" panose="020B0504020202020204" pitchFamily="34" charset="0"/>
              </a:rPr>
              <a:t> </a:t>
            </a:r>
            <a:r>
              <a:rPr lang="ar-SA" sz="1200" u="none" strike="noStrike" dirty="0" err="1">
                <a:solidFill>
                  <a:srgbClr val="000000"/>
                </a:solidFill>
                <a:effectLst/>
                <a:latin typeface="Aktiv Grotesk Trial" panose="020B0504020202020204" pitchFamily="34" charset="0"/>
                <a:cs typeface="Aktiv Grotesk Trial" panose="020B0504020202020204" pitchFamily="34" charset="0"/>
              </a:rPr>
              <a:t>إيبسوم</a:t>
            </a:r>
            <a:r>
              <a:rPr lang="ar-SA" sz="1200" u="none" strike="noStrike" dirty="0">
                <a:solidFill>
                  <a:srgbClr val="000000"/>
                </a:solidFill>
                <a:effectLst/>
                <a:latin typeface="Aktiv Grotesk Trial" panose="020B0504020202020204" pitchFamily="34" charset="0"/>
                <a:cs typeface="Aktiv Grotesk Trial" panose="020B0504020202020204" pitchFamily="34" charset="0"/>
              </a:rPr>
              <a:t> بشكل </a:t>
            </a:r>
            <a:r>
              <a:rPr lang="ar-SA" sz="1200" u="none" strike="noStrike" dirty="0" err="1">
                <a:solidFill>
                  <a:srgbClr val="000000"/>
                </a:solidFill>
                <a:effectLst/>
                <a:latin typeface="Aktiv Grotesk Trial" panose="020B0504020202020204" pitchFamily="34" charset="0"/>
                <a:cs typeface="Aktiv Grotesk Trial" panose="020B0504020202020204" pitchFamily="34" charset="0"/>
              </a:rPr>
              <a:t>إفتراضي</a:t>
            </a:r>
            <a:r>
              <a:rPr lang="ar-SA" sz="1200" u="none" strike="noStrike" dirty="0">
                <a:solidFill>
                  <a:srgbClr val="000000"/>
                </a:solidFill>
                <a:effectLst/>
                <a:latin typeface="Aktiv Grotesk Trial" panose="020B0504020202020204" pitchFamily="34" charset="0"/>
                <a:cs typeface="Aktiv Grotesk Trial" panose="020B0504020202020204" pitchFamily="34" charset="0"/>
              </a:rPr>
              <a:t> كنموذج عن النص، وإذا قمت بإدخال أي محرك بحث ستظهر العديد من المواقع الحديثة العهد في نتائج البحث.</a:t>
            </a:r>
          </a:p>
          <a:p>
            <a:pPr marL="171450" marR="0" indent="-171450" algn="justLow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1AD41"/>
              </a:buClr>
              <a:buFont typeface="System Font Regular"/>
              <a:buChar char="●"/>
            </a:pPr>
            <a:endParaRPr lang="ar-SA" sz="1200" u="none" strike="noStrike" dirty="0">
              <a:solidFill>
                <a:srgbClr val="000000"/>
              </a:solidFill>
              <a:effectLst/>
              <a:latin typeface="Aktiv Grotesk Trial" panose="020B0504020202020204" pitchFamily="34" charset="0"/>
              <a:cs typeface="Aktiv Grotesk Trial" panose="020B0504020202020204" pitchFamily="34" charset="0"/>
            </a:endParaRPr>
          </a:p>
          <a:p>
            <a:pPr marL="171450" marR="0" indent="-171450" algn="justLow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1AD41"/>
              </a:buClr>
              <a:buFont typeface="System Font Regular"/>
              <a:buChar char="●"/>
            </a:pPr>
            <a:r>
              <a:rPr lang="ar-SA" sz="1200" u="none" strike="noStrike" dirty="0">
                <a:solidFill>
                  <a:srgbClr val="000000"/>
                </a:solidFill>
                <a:effectLst/>
                <a:latin typeface="Aktiv Grotesk Trial" panose="020B0504020202020204" pitchFamily="34" charset="0"/>
                <a:cs typeface="Aktiv Grotesk Trial" panose="020B0504020202020204" pitchFamily="34" charset="0"/>
              </a:rPr>
              <a:t>مدى السنين ظهرت نسخ جديدة ومختلفة من نص </a:t>
            </a:r>
            <a:r>
              <a:rPr lang="ar-SA" sz="1200" u="none" strike="noStrike" dirty="0" err="1">
                <a:solidFill>
                  <a:srgbClr val="000000"/>
                </a:solidFill>
                <a:effectLst/>
                <a:latin typeface="Aktiv Grotesk Trial" panose="020B0504020202020204" pitchFamily="34" charset="0"/>
                <a:cs typeface="Aktiv Grotesk Trial" panose="020B0504020202020204" pitchFamily="34" charset="0"/>
              </a:rPr>
              <a:t>لوريم</a:t>
            </a:r>
            <a:r>
              <a:rPr lang="ar-SA" sz="1200" u="none" strike="noStrike" dirty="0">
                <a:solidFill>
                  <a:srgbClr val="000000"/>
                </a:solidFill>
                <a:effectLst/>
                <a:latin typeface="Aktiv Grotesk Trial" panose="020B0504020202020204" pitchFamily="34" charset="0"/>
                <a:cs typeface="Aktiv Grotesk Trial" panose="020B0504020202020204" pitchFamily="34" charset="0"/>
              </a:rPr>
              <a:t> </a:t>
            </a:r>
            <a:r>
              <a:rPr lang="ar-SA" sz="1200" u="none" strike="noStrike" dirty="0" err="1">
                <a:solidFill>
                  <a:srgbClr val="000000"/>
                </a:solidFill>
                <a:effectLst/>
                <a:latin typeface="Aktiv Grotesk Trial" panose="020B0504020202020204" pitchFamily="34" charset="0"/>
                <a:cs typeface="Aktiv Grotesk Trial" panose="020B0504020202020204" pitchFamily="34" charset="0"/>
              </a:rPr>
              <a:t>إيبسوم</a:t>
            </a:r>
            <a:r>
              <a:rPr lang="ar-SA" sz="1200" u="none" strike="noStrike" dirty="0">
                <a:solidFill>
                  <a:srgbClr val="000000"/>
                </a:solidFill>
                <a:effectLst/>
                <a:latin typeface="Aktiv Grotesk Trial" panose="020B0504020202020204" pitchFamily="34" charset="0"/>
                <a:cs typeface="Aktiv Grotesk Trial" panose="020B0504020202020204" pitchFamily="34" charset="0"/>
              </a:rPr>
              <a:t>، أحياناً عن طريق الصدفة، وأحياناً عن عمد كإدخال بعض العبارات الفكاهية إليها.</a:t>
            </a:r>
            <a:endParaRPr lang="en-US" sz="1200" u="none" strike="noStrike" dirty="0">
              <a:solidFill>
                <a:srgbClr val="000000"/>
              </a:solidFill>
              <a:effectLst/>
              <a:latin typeface="Aktiv Grotesk Trial" panose="020B0504020202020204" pitchFamily="34" charset="0"/>
              <a:cs typeface="Aktiv Grotesk Trial" panose="020B0504020202020204" pitchFamily="34" charset="0"/>
            </a:endParaRP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89C63F1-EF3F-0E95-A034-8986266621A8}"/>
              </a:ext>
            </a:extLst>
          </p:cNvPr>
          <p:cNvCxnSpPr>
            <a:cxnSpLocks/>
          </p:cNvCxnSpPr>
          <p:nvPr/>
        </p:nvCxnSpPr>
        <p:spPr>
          <a:xfrm>
            <a:off x="334963" y="989330"/>
            <a:ext cx="5523970" cy="0"/>
          </a:xfrm>
          <a:prstGeom prst="line">
            <a:avLst/>
          </a:prstGeom>
          <a:ln w="19050">
            <a:solidFill>
              <a:srgbClr val="A02D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F71DF16F-FA1C-783C-27C2-1B5DAB739CE0}"/>
              </a:ext>
            </a:extLst>
          </p:cNvPr>
          <p:cNvCxnSpPr>
            <a:cxnSpLocks/>
          </p:cNvCxnSpPr>
          <p:nvPr/>
        </p:nvCxnSpPr>
        <p:spPr>
          <a:xfrm>
            <a:off x="5708493" y="989330"/>
            <a:ext cx="6148545" cy="0"/>
          </a:xfrm>
          <a:prstGeom prst="line">
            <a:avLst/>
          </a:prstGeom>
          <a:ln w="19050">
            <a:solidFill>
              <a:srgbClr val="01AD41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21054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3">
          <a:extLst>
            <a:ext uri="{FF2B5EF4-FFF2-40B4-BE49-F238E27FC236}">
              <a16:creationId xmlns:a16="http://schemas.microsoft.com/office/drawing/2014/main" id="{77E429A4-9E80-27D8-D2EA-B51262DE1B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82" name="Google Shape;282;p43">
            <a:extLst>
              <a:ext uri="{FF2B5EF4-FFF2-40B4-BE49-F238E27FC236}">
                <a16:creationId xmlns:a16="http://schemas.microsoft.com/office/drawing/2014/main" id="{9800849C-B006-7F58-DFFB-16BCB858D3D7}"/>
              </a:ext>
            </a:extLst>
          </p:cNvPr>
          <p:cNvCxnSpPr/>
          <p:nvPr/>
        </p:nvCxnSpPr>
        <p:spPr>
          <a:xfrm>
            <a:off x="500625" y="5765787"/>
            <a:ext cx="10803600" cy="0"/>
          </a:xfrm>
          <a:prstGeom prst="straightConnector1">
            <a:avLst/>
          </a:prstGeom>
          <a:noFill/>
          <a:ln w="9525" cap="flat" cmpd="sng">
            <a:solidFill>
              <a:srgbClr val="FFFFFF"/>
            </a:solidFill>
            <a:prstDash val="dash"/>
            <a:round/>
            <a:headEnd type="none" w="sm" len="sm"/>
            <a:tailEnd type="none" w="sm" len="sm"/>
          </a:ln>
        </p:spPr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D7E58910-A963-410B-3232-6DA28727A81D}"/>
              </a:ext>
            </a:extLst>
          </p:cNvPr>
          <p:cNvSpPr txBox="1"/>
          <p:nvPr/>
        </p:nvSpPr>
        <p:spPr>
          <a:xfrm>
            <a:off x="11546252" y="6475511"/>
            <a:ext cx="310468" cy="246221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marR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</a:pPr>
            <a:fld id="{00000000-1234-1234-1234-123412341234}" type="slidenum">
              <a:rPr lang="en-US" sz="1000" b="1" smtClean="0">
                <a:solidFill>
                  <a:schemeClr val="tx1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pPr marR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</a:pPr>
              <a:t>3</a:t>
            </a:fld>
            <a:endParaRPr lang="en-SA" sz="1000" dirty="0">
              <a:solidFill>
                <a:schemeClr val="tx1"/>
              </a:solidFill>
            </a:endParaRPr>
          </a:p>
        </p:txBody>
      </p:sp>
      <p:graphicFrame>
        <p:nvGraphicFramePr>
          <p:cNvPr id="38" name="Table 37">
            <a:extLst>
              <a:ext uri="{FF2B5EF4-FFF2-40B4-BE49-F238E27FC236}">
                <a16:creationId xmlns:a16="http://schemas.microsoft.com/office/drawing/2014/main" id="{1B41EB54-551F-2BA8-D33B-057DA8E9BD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7184896"/>
              </p:ext>
            </p:extLst>
          </p:nvPr>
        </p:nvGraphicFramePr>
        <p:xfrm>
          <a:off x="8142497" y="1782559"/>
          <a:ext cx="3714223" cy="38840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76870">
                  <a:extLst>
                    <a:ext uri="{9D8B030D-6E8A-4147-A177-3AD203B41FA5}">
                      <a16:colId xmlns:a16="http://schemas.microsoft.com/office/drawing/2014/main" val="212390887"/>
                    </a:ext>
                  </a:extLst>
                </a:gridCol>
                <a:gridCol w="437353">
                  <a:extLst>
                    <a:ext uri="{9D8B030D-6E8A-4147-A177-3AD203B41FA5}">
                      <a16:colId xmlns:a16="http://schemas.microsoft.com/office/drawing/2014/main" val="1442656732"/>
                    </a:ext>
                  </a:extLst>
                </a:gridCol>
              </a:tblGrid>
              <a:tr h="776807">
                <a:tc gridSpan="2"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ar-SA" sz="1600" b="0" i="0" dirty="0">
                          <a:solidFill>
                            <a:schemeClr val="lt1"/>
                          </a:solidFill>
                          <a:latin typeface="Aktiv Grotesk Trial" panose="020B0504020202020204" pitchFamily="34" charset="0"/>
                          <a:cs typeface="Aktiv Grotesk Trial" panose="020B0504020202020204" pitchFamily="34" charset="0"/>
                          <a:sym typeface="Noto Naskh Arabic"/>
                        </a:rPr>
                        <a:t> اسم الموضوع</a:t>
                      </a:r>
                      <a:endParaRPr lang="ar-SA" sz="1600" b="0" i="0" dirty="0">
                        <a:solidFill>
                          <a:srgbClr val="FFFFFF"/>
                        </a:solidFill>
                        <a:latin typeface="Aktiv Grotesk Trial" panose="020B0504020202020204" pitchFamily="34" charset="0"/>
                        <a:cs typeface="Aktiv Grotesk Trial" panose="020B05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02DCA"/>
                    </a:solidFill>
                  </a:tcPr>
                </a:tc>
                <a:tc hMerge="1">
                  <a:txBody>
                    <a:bodyPr/>
                    <a:lstStyle/>
                    <a:p>
                      <a:pPr marR="0" algn="r" rtl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endParaRPr lang="en-SA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7264818"/>
                  </a:ext>
                </a:extLst>
              </a:tr>
              <a:tr h="776807">
                <a:tc gridSpan="2">
                  <a:txBody>
                    <a:bodyPr/>
                    <a:lstStyle/>
                    <a:p>
                      <a:pPr marR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US" sz="1200" b="0" i="0" u="none" strike="noStrike" cap="non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ktiv Grotesk Trial Medium" panose="020B0504020202020204" pitchFamily="34" charset="0"/>
                          <a:ea typeface="+mn-ea"/>
                          <a:cs typeface="Aktiv Grotesk Trial Medium" panose="020B0504020202020204" pitchFamily="34" charset="0"/>
                          <a:sym typeface="Arial"/>
                        </a:rPr>
                        <a:t>2024</a:t>
                      </a:r>
                      <a:endParaRPr lang="en-SA" sz="900" b="0" i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ktiv Grotesk Trial Medium" panose="020B0504020202020204" pitchFamily="34" charset="0"/>
                        <a:cs typeface="Aktiv Grotesk Trial Medium" panose="020B05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R="0" algn="r" rtl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endParaRPr lang="en-SA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76796564"/>
                  </a:ext>
                </a:extLst>
              </a:tr>
              <a:tr h="776807">
                <a:tc>
                  <a:txBody>
                    <a:bodyPr/>
                    <a:lstStyle/>
                    <a:p>
                      <a:pPr marR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ar-SA" sz="1200" b="0" i="0" u="none" strike="noStrike" cap="non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ktiv Grotesk Trial Medium" panose="020B0504020202020204" pitchFamily="34" charset="0"/>
                          <a:ea typeface="+mn-ea"/>
                          <a:cs typeface="Aktiv Grotesk Trial Medium" panose="020B0504020202020204" pitchFamily="34" charset="0"/>
                          <a:sym typeface="Arial"/>
                        </a:rPr>
                        <a:t>هذه الجملة مجرد مثال لشكل النص المستخدم.</a:t>
                      </a:r>
                      <a:endParaRPr lang="en-SA" sz="1200" b="0" i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ktiv Grotesk Trial Medium" panose="020B0504020202020204" pitchFamily="34" charset="0"/>
                        <a:cs typeface="Aktiv Grotesk Trial Medium" panose="020B05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0" algn="ctr" rtl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US" sz="1200" b="0" i="0" dirty="0">
                          <a:solidFill>
                            <a:schemeClr val="bg1"/>
                          </a:solidFill>
                          <a:latin typeface="Aktiv Grotesk Trial Medium" panose="020B0504020202020204" pitchFamily="34" charset="0"/>
                          <a:cs typeface="Aktiv Grotesk Trial Medium" panose="020B0504020202020204" pitchFamily="34" charset="0"/>
                        </a:rPr>
                        <a:t>1</a:t>
                      </a:r>
                      <a:endParaRPr lang="en-SA" sz="1200" b="0" i="0" dirty="0">
                        <a:solidFill>
                          <a:schemeClr val="bg1"/>
                        </a:solidFill>
                        <a:latin typeface="Aktiv Grotesk Trial Medium" panose="020B0504020202020204" pitchFamily="34" charset="0"/>
                        <a:cs typeface="Aktiv Grotesk Trial Medium" panose="020B05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459D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8816042"/>
                  </a:ext>
                </a:extLst>
              </a:tr>
              <a:tr h="776807">
                <a:tc>
                  <a:txBody>
                    <a:bodyPr/>
                    <a:lstStyle/>
                    <a:p>
                      <a:pPr marR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ar-SA" sz="1200" b="0" i="0" u="none" strike="noStrike" cap="non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ktiv Grotesk Trial Medium" panose="020B0504020202020204" pitchFamily="34" charset="0"/>
                          <a:ea typeface="+mn-ea"/>
                          <a:cs typeface="Aktiv Grotesk Trial Medium" panose="020B0504020202020204" pitchFamily="34" charset="0"/>
                          <a:sym typeface="Arial"/>
                        </a:rPr>
                        <a:t>هذه الجملة مجرد مثال لشكل النص المستخدم.</a:t>
                      </a:r>
                      <a:endParaRPr lang="en-SA" sz="1200" b="0" i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ktiv Grotesk Trial Medium" panose="020B0504020202020204" pitchFamily="34" charset="0"/>
                        <a:cs typeface="Aktiv Grotesk Trial Medium" panose="020B05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SA" sz="1200" b="0" i="0" dirty="0">
                          <a:solidFill>
                            <a:schemeClr val="bg1"/>
                          </a:solidFill>
                          <a:latin typeface="Aktiv Grotesk Trial Medium" panose="020B0504020202020204" pitchFamily="34" charset="0"/>
                          <a:cs typeface="Aktiv Grotesk Trial Medium" panose="020B0504020202020204" pitchFamily="34" charset="0"/>
                        </a:rPr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459D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2324022"/>
                  </a:ext>
                </a:extLst>
              </a:tr>
              <a:tr h="776807">
                <a:tc>
                  <a:txBody>
                    <a:bodyPr/>
                    <a:lstStyle/>
                    <a:p>
                      <a:pPr marR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ar-SA" sz="1200" b="0" i="0" u="none" strike="noStrike" cap="non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ktiv Grotesk Trial Medium" panose="020B0504020202020204" pitchFamily="34" charset="0"/>
                          <a:ea typeface="+mn-ea"/>
                          <a:cs typeface="Aktiv Grotesk Trial Medium" panose="020B0504020202020204" pitchFamily="34" charset="0"/>
                          <a:sym typeface="Arial"/>
                        </a:rPr>
                        <a:t>هذه الجملة مجرد مثال لشكل النص المستخدم.</a:t>
                      </a:r>
                      <a:endParaRPr lang="en-SA" sz="1200" b="0" i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ktiv Grotesk Trial Medium" panose="020B0504020202020204" pitchFamily="34" charset="0"/>
                        <a:cs typeface="Aktiv Grotesk Trial Medium" panose="020B05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SA" sz="1200" b="0" i="0" dirty="0">
                          <a:solidFill>
                            <a:schemeClr val="bg1"/>
                          </a:solidFill>
                          <a:latin typeface="Aktiv Grotesk Trial Medium" panose="020B0504020202020204" pitchFamily="34" charset="0"/>
                          <a:cs typeface="Aktiv Grotesk Trial Medium" panose="020B0504020202020204" pitchFamily="34" charset="0"/>
                        </a:rPr>
                        <a:t>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459D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63224417"/>
                  </a:ext>
                </a:extLst>
              </a:tr>
            </a:tbl>
          </a:graphicData>
        </a:graphic>
      </p:graphicFrame>
      <p:graphicFrame>
        <p:nvGraphicFramePr>
          <p:cNvPr id="41" name="Table 40">
            <a:extLst>
              <a:ext uri="{FF2B5EF4-FFF2-40B4-BE49-F238E27FC236}">
                <a16:creationId xmlns:a16="http://schemas.microsoft.com/office/drawing/2014/main" id="{02364FC5-B034-D013-359A-E674964B107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5591297"/>
              </p:ext>
            </p:extLst>
          </p:nvPr>
        </p:nvGraphicFramePr>
        <p:xfrm>
          <a:off x="335279" y="1782559"/>
          <a:ext cx="3714223" cy="38840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76870">
                  <a:extLst>
                    <a:ext uri="{9D8B030D-6E8A-4147-A177-3AD203B41FA5}">
                      <a16:colId xmlns:a16="http://schemas.microsoft.com/office/drawing/2014/main" val="212390887"/>
                    </a:ext>
                  </a:extLst>
                </a:gridCol>
                <a:gridCol w="437353">
                  <a:extLst>
                    <a:ext uri="{9D8B030D-6E8A-4147-A177-3AD203B41FA5}">
                      <a16:colId xmlns:a16="http://schemas.microsoft.com/office/drawing/2014/main" val="1442656732"/>
                    </a:ext>
                  </a:extLst>
                </a:gridCol>
              </a:tblGrid>
              <a:tr h="776807">
                <a:tc gridSpan="2"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ar-SA" sz="1600" b="0" i="0" dirty="0">
                          <a:solidFill>
                            <a:schemeClr val="lt1"/>
                          </a:solidFill>
                          <a:latin typeface="Aktiv Grotesk Trial" panose="020B0504020202020204" pitchFamily="34" charset="0"/>
                          <a:cs typeface="Aktiv Grotesk Trial" panose="020B0504020202020204" pitchFamily="34" charset="0"/>
                          <a:sym typeface="Noto Naskh Arabic"/>
                        </a:rPr>
                        <a:t> اسم الموضوع</a:t>
                      </a:r>
                      <a:endParaRPr lang="ar-SA" sz="1600" b="0" i="0" dirty="0">
                        <a:solidFill>
                          <a:srgbClr val="FFFFFF"/>
                        </a:solidFill>
                        <a:latin typeface="Aktiv Grotesk Trial" panose="020B0504020202020204" pitchFamily="34" charset="0"/>
                        <a:cs typeface="Aktiv Grotesk Trial" panose="020B05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8901"/>
                    </a:solidFill>
                  </a:tcPr>
                </a:tc>
                <a:tc hMerge="1">
                  <a:txBody>
                    <a:bodyPr/>
                    <a:lstStyle/>
                    <a:p>
                      <a:pPr marR="0" algn="r" rtl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endParaRPr lang="en-SA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7264818"/>
                  </a:ext>
                </a:extLst>
              </a:tr>
              <a:tr h="776807">
                <a:tc gridSpan="2">
                  <a:txBody>
                    <a:bodyPr/>
                    <a:lstStyle/>
                    <a:p>
                      <a:pPr marR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US" sz="1200" b="0" i="0" u="none" strike="noStrike" cap="non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ktiv Grotesk Trial Medium" panose="020B0504020202020204" pitchFamily="34" charset="0"/>
                          <a:ea typeface="+mn-ea"/>
                          <a:cs typeface="Aktiv Grotesk Trial Medium" panose="020B0504020202020204" pitchFamily="34" charset="0"/>
                          <a:sym typeface="Arial"/>
                        </a:rPr>
                        <a:t>2024</a:t>
                      </a:r>
                      <a:endParaRPr lang="en-SA" sz="900" b="0" i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ktiv Grotesk Trial Medium" panose="020B0504020202020204" pitchFamily="34" charset="0"/>
                        <a:cs typeface="Aktiv Grotesk Trial Medium" panose="020B05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R="0" algn="r" rtl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endParaRPr lang="en-SA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76796564"/>
                  </a:ext>
                </a:extLst>
              </a:tr>
              <a:tr h="776807">
                <a:tc>
                  <a:txBody>
                    <a:bodyPr/>
                    <a:lstStyle/>
                    <a:p>
                      <a:pPr marR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ar-SA" sz="1200" b="0" i="0" u="none" strike="noStrike" cap="non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ktiv Grotesk Trial Medium" panose="020B0504020202020204" pitchFamily="34" charset="0"/>
                          <a:ea typeface="+mn-ea"/>
                          <a:cs typeface="Aktiv Grotesk Trial Medium" panose="020B0504020202020204" pitchFamily="34" charset="0"/>
                          <a:sym typeface="Arial"/>
                        </a:rPr>
                        <a:t>هذه الجملة مجرد مثال لشكل النص المستخدم.</a:t>
                      </a:r>
                      <a:endParaRPr lang="en-SA" sz="1200" b="0" i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ktiv Grotesk Trial Medium" panose="020B0504020202020204" pitchFamily="34" charset="0"/>
                        <a:cs typeface="Aktiv Grotesk Trial Medium" panose="020B05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0" algn="ctr" rtl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US" sz="1200" b="0" i="0" dirty="0">
                          <a:solidFill>
                            <a:schemeClr val="bg1"/>
                          </a:solidFill>
                          <a:latin typeface="Aktiv Grotesk Trial Medium" panose="020B0504020202020204" pitchFamily="34" charset="0"/>
                          <a:cs typeface="Aktiv Grotesk Trial Medium" panose="020B0504020202020204" pitchFamily="34" charset="0"/>
                        </a:rPr>
                        <a:t>1</a:t>
                      </a:r>
                      <a:endParaRPr lang="en-SA" sz="1200" b="0" i="0" dirty="0">
                        <a:solidFill>
                          <a:schemeClr val="bg1"/>
                        </a:solidFill>
                        <a:latin typeface="Aktiv Grotesk Trial Medium" panose="020B0504020202020204" pitchFamily="34" charset="0"/>
                        <a:cs typeface="Aktiv Grotesk Trial Medium" panose="020B05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A13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8816042"/>
                  </a:ext>
                </a:extLst>
              </a:tr>
              <a:tr h="776807">
                <a:tc>
                  <a:txBody>
                    <a:bodyPr/>
                    <a:lstStyle/>
                    <a:p>
                      <a:pPr marR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ar-SA" sz="1200" b="0" i="0" u="none" strike="noStrike" cap="non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ktiv Grotesk Trial Medium" panose="020B0504020202020204" pitchFamily="34" charset="0"/>
                          <a:ea typeface="+mn-ea"/>
                          <a:cs typeface="Aktiv Grotesk Trial Medium" panose="020B0504020202020204" pitchFamily="34" charset="0"/>
                          <a:sym typeface="Arial"/>
                        </a:rPr>
                        <a:t>هذه الجملة مجرد مثال لشكل النص المستخدم.</a:t>
                      </a:r>
                      <a:endParaRPr lang="en-SA" sz="1200" b="0" i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ktiv Grotesk Trial Medium" panose="020B0504020202020204" pitchFamily="34" charset="0"/>
                        <a:cs typeface="Aktiv Grotesk Trial Medium" panose="020B05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SA" sz="1200" b="0" i="0" dirty="0">
                          <a:solidFill>
                            <a:schemeClr val="bg1"/>
                          </a:solidFill>
                          <a:latin typeface="Aktiv Grotesk Trial Medium" panose="020B0504020202020204" pitchFamily="34" charset="0"/>
                          <a:cs typeface="Aktiv Grotesk Trial Medium" panose="020B0504020202020204" pitchFamily="34" charset="0"/>
                        </a:rPr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A13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2324022"/>
                  </a:ext>
                </a:extLst>
              </a:tr>
              <a:tr h="776807">
                <a:tc>
                  <a:txBody>
                    <a:bodyPr/>
                    <a:lstStyle/>
                    <a:p>
                      <a:pPr marR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ar-SA" sz="1200" b="0" i="0" u="none" strike="noStrike" cap="non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ktiv Grotesk Trial Medium" panose="020B0504020202020204" pitchFamily="34" charset="0"/>
                          <a:ea typeface="+mn-ea"/>
                          <a:cs typeface="Aktiv Grotesk Trial Medium" panose="020B0504020202020204" pitchFamily="34" charset="0"/>
                          <a:sym typeface="Arial"/>
                        </a:rPr>
                        <a:t>هذه الجملة مجرد مثال لشكل النص المستخدم.</a:t>
                      </a:r>
                      <a:endParaRPr lang="en-SA" sz="1200" b="0" i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ktiv Grotesk Trial Medium" panose="020B0504020202020204" pitchFamily="34" charset="0"/>
                        <a:cs typeface="Aktiv Grotesk Trial Medium" panose="020B05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SA" sz="1200" b="0" i="0" dirty="0">
                          <a:solidFill>
                            <a:schemeClr val="bg1"/>
                          </a:solidFill>
                          <a:latin typeface="Aktiv Grotesk Trial Medium" panose="020B0504020202020204" pitchFamily="34" charset="0"/>
                          <a:cs typeface="Aktiv Grotesk Trial Medium" panose="020B0504020202020204" pitchFamily="34" charset="0"/>
                        </a:rPr>
                        <a:t>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A13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63224417"/>
                  </a:ext>
                </a:extLst>
              </a:tr>
            </a:tbl>
          </a:graphicData>
        </a:graphic>
      </p:graphicFrame>
      <p:graphicFrame>
        <p:nvGraphicFramePr>
          <p:cNvPr id="42" name="Table 41">
            <a:extLst>
              <a:ext uri="{FF2B5EF4-FFF2-40B4-BE49-F238E27FC236}">
                <a16:creationId xmlns:a16="http://schemas.microsoft.com/office/drawing/2014/main" id="{57808552-6829-69C6-B85C-8B880202C73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4615262"/>
              </p:ext>
            </p:extLst>
          </p:nvPr>
        </p:nvGraphicFramePr>
        <p:xfrm>
          <a:off x="4238888" y="1782559"/>
          <a:ext cx="3714223" cy="38840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76870">
                  <a:extLst>
                    <a:ext uri="{9D8B030D-6E8A-4147-A177-3AD203B41FA5}">
                      <a16:colId xmlns:a16="http://schemas.microsoft.com/office/drawing/2014/main" val="212390887"/>
                    </a:ext>
                  </a:extLst>
                </a:gridCol>
                <a:gridCol w="437353">
                  <a:extLst>
                    <a:ext uri="{9D8B030D-6E8A-4147-A177-3AD203B41FA5}">
                      <a16:colId xmlns:a16="http://schemas.microsoft.com/office/drawing/2014/main" val="1442656732"/>
                    </a:ext>
                  </a:extLst>
                </a:gridCol>
              </a:tblGrid>
              <a:tr h="776807">
                <a:tc gridSpan="2"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ar-SA" sz="1600" b="0" i="0" dirty="0">
                          <a:solidFill>
                            <a:schemeClr val="lt1"/>
                          </a:solidFill>
                          <a:latin typeface="Aktiv Grotesk Trial" panose="020B0504020202020204" pitchFamily="34" charset="0"/>
                          <a:cs typeface="Aktiv Grotesk Trial" panose="020B0504020202020204" pitchFamily="34" charset="0"/>
                          <a:sym typeface="Noto Naskh Arabic"/>
                        </a:rPr>
                        <a:t> اسم الموضوع</a:t>
                      </a:r>
                      <a:endParaRPr lang="ar-SA" sz="1600" b="0" i="0" dirty="0">
                        <a:solidFill>
                          <a:srgbClr val="FFFFFF"/>
                        </a:solidFill>
                        <a:latin typeface="Aktiv Grotesk Trial" panose="020B0504020202020204" pitchFamily="34" charset="0"/>
                        <a:cs typeface="Aktiv Grotesk Trial" panose="020B05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2AAB0"/>
                    </a:solidFill>
                  </a:tcPr>
                </a:tc>
                <a:tc hMerge="1">
                  <a:txBody>
                    <a:bodyPr/>
                    <a:lstStyle/>
                    <a:p>
                      <a:pPr marR="0" algn="r" rtl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endParaRPr lang="en-SA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7264818"/>
                  </a:ext>
                </a:extLst>
              </a:tr>
              <a:tr h="776807">
                <a:tc gridSpan="2">
                  <a:txBody>
                    <a:bodyPr/>
                    <a:lstStyle/>
                    <a:p>
                      <a:pPr marR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US" sz="1200" b="0" i="0" u="none" strike="noStrike" cap="non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ktiv Grotesk Trial Medium" panose="020B0504020202020204" pitchFamily="34" charset="0"/>
                          <a:ea typeface="+mn-ea"/>
                          <a:cs typeface="Aktiv Grotesk Trial Medium" panose="020B0504020202020204" pitchFamily="34" charset="0"/>
                          <a:sym typeface="Arial"/>
                        </a:rPr>
                        <a:t>2024</a:t>
                      </a:r>
                      <a:endParaRPr lang="en-SA" sz="900" b="0" i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ktiv Grotesk Trial Medium" panose="020B0504020202020204" pitchFamily="34" charset="0"/>
                        <a:cs typeface="Aktiv Grotesk Trial Medium" panose="020B05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R="0" algn="r" rtl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endParaRPr lang="en-SA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76796564"/>
                  </a:ext>
                </a:extLst>
              </a:tr>
              <a:tr h="776807">
                <a:tc>
                  <a:txBody>
                    <a:bodyPr/>
                    <a:lstStyle/>
                    <a:p>
                      <a:pPr marR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ar-SA" sz="1200" b="0" i="0" u="none" strike="noStrike" cap="non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ktiv Grotesk Trial Medium" panose="020B0504020202020204" pitchFamily="34" charset="0"/>
                          <a:ea typeface="+mn-ea"/>
                          <a:cs typeface="Aktiv Grotesk Trial Medium" panose="020B0504020202020204" pitchFamily="34" charset="0"/>
                          <a:sym typeface="Arial"/>
                        </a:rPr>
                        <a:t>هذه الجملة مجرد مثال لشكل النص المستخدم.</a:t>
                      </a:r>
                      <a:endParaRPr lang="en-SA" sz="1200" b="0" i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ktiv Grotesk Trial Medium" panose="020B0504020202020204" pitchFamily="34" charset="0"/>
                        <a:cs typeface="Aktiv Grotesk Trial Medium" panose="020B05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0" algn="ctr" rtl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US" sz="1200" b="0" i="0" dirty="0">
                          <a:solidFill>
                            <a:schemeClr val="tx1"/>
                          </a:solidFill>
                          <a:latin typeface="Aktiv Grotesk Trial Medium" panose="020B0504020202020204" pitchFamily="34" charset="0"/>
                          <a:cs typeface="Aktiv Grotesk Trial Medium" panose="020B0504020202020204" pitchFamily="34" charset="0"/>
                        </a:rPr>
                        <a:t>1</a:t>
                      </a:r>
                      <a:endParaRPr lang="en-SA" sz="1200" b="0" i="0" dirty="0">
                        <a:solidFill>
                          <a:schemeClr val="tx1"/>
                        </a:solidFill>
                        <a:latin typeface="Aktiv Grotesk Trial Medium" panose="020B0504020202020204" pitchFamily="34" charset="0"/>
                        <a:cs typeface="Aktiv Grotesk Trial Medium" panose="020B05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DD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8816042"/>
                  </a:ext>
                </a:extLst>
              </a:tr>
              <a:tr h="776807">
                <a:tc>
                  <a:txBody>
                    <a:bodyPr/>
                    <a:lstStyle/>
                    <a:p>
                      <a:pPr marR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ar-SA" sz="1200" b="0" i="0" u="none" strike="noStrike" cap="non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ktiv Grotesk Trial Medium" panose="020B0504020202020204" pitchFamily="34" charset="0"/>
                          <a:ea typeface="+mn-ea"/>
                          <a:cs typeface="Aktiv Grotesk Trial Medium" panose="020B0504020202020204" pitchFamily="34" charset="0"/>
                          <a:sym typeface="Arial"/>
                        </a:rPr>
                        <a:t>هذه الجملة مجرد مثال لشكل النص المستخدم.</a:t>
                      </a:r>
                      <a:endParaRPr lang="en-SA" sz="1200" b="0" i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ktiv Grotesk Trial Medium" panose="020B0504020202020204" pitchFamily="34" charset="0"/>
                        <a:cs typeface="Aktiv Grotesk Trial Medium" panose="020B05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SA" sz="1200" b="0" i="0" dirty="0">
                          <a:solidFill>
                            <a:schemeClr val="tx1"/>
                          </a:solidFill>
                          <a:latin typeface="Aktiv Grotesk Trial Medium" panose="020B0504020202020204" pitchFamily="34" charset="0"/>
                          <a:cs typeface="Aktiv Grotesk Trial Medium" panose="020B0504020202020204" pitchFamily="34" charset="0"/>
                        </a:rPr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DD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2324022"/>
                  </a:ext>
                </a:extLst>
              </a:tr>
              <a:tr h="776807">
                <a:tc>
                  <a:txBody>
                    <a:bodyPr/>
                    <a:lstStyle/>
                    <a:p>
                      <a:pPr marR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ar-SA" sz="1200" b="0" i="0" u="none" strike="noStrike" cap="non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ktiv Grotesk Trial Medium" panose="020B0504020202020204" pitchFamily="34" charset="0"/>
                          <a:ea typeface="+mn-ea"/>
                          <a:cs typeface="Aktiv Grotesk Trial Medium" panose="020B0504020202020204" pitchFamily="34" charset="0"/>
                          <a:sym typeface="Arial"/>
                        </a:rPr>
                        <a:t>هذه الجملة مجرد مثال لشكل النص المستخدم.</a:t>
                      </a:r>
                      <a:endParaRPr lang="en-SA" sz="1200" b="0" i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ktiv Grotesk Trial Medium" panose="020B0504020202020204" pitchFamily="34" charset="0"/>
                        <a:cs typeface="Aktiv Grotesk Trial Medium" panose="020B05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SA" sz="1200" b="0" i="0" dirty="0">
                          <a:solidFill>
                            <a:schemeClr val="tx1"/>
                          </a:solidFill>
                          <a:latin typeface="Aktiv Grotesk Trial Medium" panose="020B0504020202020204" pitchFamily="34" charset="0"/>
                          <a:cs typeface="Aktiv Grotesk Trial Medium" panose="020B0504020202020204" pitchFamily="34" charset="0"/>
                        </a:rPr>
                        <a:t>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DD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63224417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1913979C-7AE8-2E4D-0018-BCE5C3FA97F5}"/>
              </a:ext>
            </a:extLst>
          </p:cNvPr>
          <p:cNvSpPr txBox="1"/>
          <p:nvPr/>
        </p:nvSpPr>
        <p:spPr>
          <a:xfrm>
            <a:off x="8107680" y="405411"/>
            <a:ext cx="374935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R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</a:pPr>
            <a:r>
              <a:rPr lang="ar-SA" sz="2400" b="1" dirty="0">
                <a:solidFill>
                  <a:srgbClr val="8A3CBE"/>
                </a:solidFill>
                <a:latin typeface="Aktiv Grotesk Trial XBold" panose="020B0504020202020204" pitchFamily="34" charset="0"/>
                <a:ea typeface="Aktiv Grotesk Trial XBold" panose="020B0504020202020204" pitchFamily="34" charset="0"/>
                <a:cs typeface="Aktiv Grotesk Trial XBold" panose="020B0504020202020204" pitchFamily="34" charset="0"/>
                <a:sym typeface="Roboto"/>
              </a:rPr>
              <a:t>عنوان </a:t>
            </a:r>
            <a:r>
              <a:rPr lang="ar-SA" sz="2400" b="1" dirty="0">
                <a:solidFill>
                  <a:srgbClr val="A02DCA"/>
                </a:solidFill>
                <a:latin typeface="Aktiv Grotesk Trial XBold" panose="020B0504020202020204" pitchFamily="34" charset="0"/>
                <a:ea typeface="Aktiv Grotesk Trial XBold" panose="020B0504020202020204" pitchFamily="34" charset="0"/>
                <a:cs typeface="Aktiv Grotesk Trial XBold" panose="020B0504020202020204" pitchFamily="34" charset="0"/>
                <a:sym typeface="Roboto"/>
              </a:rPr>
              <a:t>الموضوع</a:t>
            </a:r>
            <a:endParaRPr lang="en-SA" sz="2400" b="1" dirty="0">
              <a:solidFill>
                <a:srgbClr val="A02DCA"/>
              </a:solidFill>
              <a:latin typeface="Aktiv Grotesk Trial XBold" panose="020B0504020202020204" pitchFamily="34" charset="0"/>
              <a:ea typeface="Aktiv Grotesk Trial XBold" panose="020B0504020202020204" pitchFamily="34" charset="0"/>
              <a:cs typeface="Aktiv Grotesk Trial XBold" panose="020B0504020202020204" pitchFamily="34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BB551485-289F-8091-3C84-168FD76DE0C4}"/>
              </a:ext>
            </a:extLst>
          </p:cNvPr>
          <p:cNvCxnSpPr>
            <a:cxnSpLocks/>
          </p:cNvCxnSpPr>
          <p:nvPr/>
        </p:nvCxnSpPr>
        <p:spPr>
          <a:xfrm>
            <a:off x="334963" y="989330"/>
            <a:ext cx="5523970" cy="0"/>
          </a:xfrm>
          <a:prstGeom prst="line">
            <a:avLst/>
          </a:prstGeom>
          <a:ln w="19050">
            <a:solidFill>
              <a:srgbClr val="A02D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122128F-2241-040C-9D98-7D4A4435AEE4}"/>
              </a:ext>
            </a:extLst>
          </p:cNvPr>
          <p:cNvCxnSpPr>
            <a:cxnSpLocks/>
          </p:cNvCxnSpPr>
          <p:nvPr/>
        </p:nvCxnSpPr>
        <p:spPr>
          <a:xfrm>
            <a:off x="5708493" y="989330"/>
            <a:ext cx="6148545" cy="0"/>
          </a:xfrm>
          <a:prstGeom prst="line">
            <a:avLst/>
          </a:prstGeom>
          <a:ln w="19050">
            <a:solidFill>
              <a:srgbClr val="01AD41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80251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3">
          <a:extLst>
            <a:ext uri="{FF2B5EF4-FFF2-40B4-BE49-F238E27FC236}">
              <a16:creationId xmlns:a16="http://schemas.microsoft.com/office/drawing/2014/main" id="{B523D46C-6EE7-2583-4CAD-537C2EC29C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274;p43">
            <a:extLst>
              <a:ext uri="{FF2B5EF4-FFF2-40B4-BE49-F238E27FC236}">
                <a16:creationId xmlns:a16="http://schemas.microsoft.com/office/drawing/2014/main" id="{68194F95-55F6-5B1B-C273-4219E2523619}"/>
              </a:ext>
            </a:extLst>
          </p:cNvPr>
          <p:cNvSpPr/>
          <p:nvPr/>
        </p:nvSpPr>
        <p:spPr>
          <a:xfrm>
            <a:off x="10271051" y="1732898"/>
            <a:ext cx="1550852" cy="3135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marR="0" lvl="0" indent="0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None/>
            </a:pPr>
            <a:r>
              <a:rPr lang="ar-SA" sz="2400" dirty="0">
                <a:solidFill>
                  <a:srgbClr val="A02DCA"/>
                </a:solidFill>
                <a:latin typeface="Aktiv Grotesk Trial Medium" panose="020B0504020202020204" pitchFamily="34" charset="0"/>
                <a:ea typeface="Roboto"/>
                <a:cs typeface="Aktiv Grotesk Trial Medium" panose="020B0504020202020204" pitchFamily="34" charset="0"/>
                <a:sym typeface="Roboto"/>
              </a:rPr>
              <a:t>2018 </a:t>
            </a:r>
            <a:r>
              <a:rPr lang="en-US" sz="2400" dirty="0">
                <a:solidFill>
                  <a:srgbClr val="A02DCA"/>
                </a:solidFill>
                <a:latin typeface="Aktiv Grotesk Trial Medium" panose="020B0504020202020204" pitchFamily="34" charset="0"/>
                <a:ea typeface="Roboto"/>
                <a:cs typeface="Aktiv Grotesk Trial Medium" panose="020B0504020202020204" pitchFamily="34" charset="0"/>
                <a:sym typeface="Roboto"/>
              </a:rPr>
              <a:t> </a:t>
            </a:r>
            <a:r>
              <a:rPr lang="en-US" sz="1000" dirty="0">
                <a:solidFill>
                  <a:srgbClr val="A02DCA"/>
                </a:solidFill>
                <a:latin typeface="Aktiv Grotesk Trial Medium" panose="020B0504020202020204" pitchFamily="34" charset="0"/>
                <a:ea typeface="Roboto"/>
                <a:cs typeface="Aktiv Grotesk Trial Medium" panose="020B0504020202020204" pitchFamily="34" charset="0"/>
                <a:sym typeface="Roboto"/>
              </a:rPr>
              <a:t>NOV</a:t>
            </a:r>
            <a:endParaRPr sz="2400" dirty="0">
              <a:solidFill>
                <a:srgbClr val="A02DCA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F9EBF7E-FC6D-78DB-B720-C7C8709D6526}"/>
              </a:ext>
            </a:extLst>
          </p:cNvPr>
          <p:cNvSpPr txBox="1"/>
          <p:nvPr/>
        </p:nvSpPr>
        <p:spPr>
          <a:xfrm>
            <a:off x="11546252" y="6475511"/>
            <a:ext cx="310468" cy="246221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marR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</a:pPr>
            <a:fld id="{00000000-1234-1234-1234-123412341234}" type="slidenum">
              <a:rPr lang="en-US" sz="1000" b="1" smtClean="0">
                <a:solidFill>
                  <a:schemeClr val="tx1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pPr marR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</a:pPr>
              <a:t>4</a:t>
            </a:fld>
            <a:endParaRPr lang="en-SA" sz="1000" dirty="0">
              <a:solidFill>
                <a:schemeClr val="tx1"/>
              </a:solidFill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16719116-67A8-28E9-A9B7-91FDE3BE1CF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2263227"/>
              </p:ext>
            </p:extLst>
          </p:nvPr>
        </p:nvGraphicFramePr>
        <p:xfrm>
          <a:off x="9586913" y="2108023"/>
          <a:ext cx="2234990" cy="31959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43075">
                  <a:extLst>
                    <a:ext uri="{9D8B030D-6E8A-4147-A177-3AD203B41FA5}">
                      <a16:colId xmlns:a16="http://schemas.microsoft.com/office/drawing/2014/main" val="212390887"/>
                    </a:ext>
                  </a:extLst>
                </a:gridCol>
                <a:gridCol w="491915">
                  <a:extLst>
                    <a:ext uri="{9D8B030D-6E8A-4147-A177-3AD203B41FA5}">
                      <a16:colId xmlns:a16="http://schemas.microsoft.com/office/drawing/2014/main" val="1442656732"/>
                    </a:ext>
                  </a:extLst>
                </a:gridCol>
              </a:tblGrid>
              <a:tr h="798982">
                <a:tc>
                  <a:txBody>
                    <a:bodyPr/>
                    <a:lstStyle/>
                    <a:p>
                      <a:pPr marR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ar-SA" sz="1000" b="0" i="0" u="none" strike="noStrike" cap="non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ktiv Grotesk Trial Medium" panose="020B0504020202020204" pitchFamily="34" charset="0"/>
                          <a:ea typeface="+mn-ea"/>
                          <a:cs typeface="Aktiv Grotesk Trial Medium" panose="020B0504020202020204" pitchFamily="34" charset="0"/>
                          <a:sym typeface="Arial"/>
                        </a:rPr>
                        <a:t>هذه الجملة مجرد مثال لشكل النص المستخدم.</a:t>
                      </a:r>
                      <a:endParaRPr lang="en-SA" sz="1000" b="0" i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ktiv Grotesk Trial Medium" panose="020B0504020202020204" pitchFamily="34" charset="0"/>
                        <a:cs typeface="Aktiv Grotesk Trial Medium" panose="020B05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b="0" i="0" u="none" strike="noStrike" cap="none" dirty="0">
                          <a:solidFill>
                            <a:srgbClr val="00B050"/>
                          </a:solidFill>
                          <a:latin typeface="Aktiv Grotesk Trial" panose="020B0504020202020204" pitchFamily="34" charset="0"/>
                          <a:cs typeface="Aktiv Grotesk Trial" panose="020B0504020202020204" pitchFamily="34" charset="0"/>
                          <a:sym typeface="Arial"/>
                        </a:rPr>
                        <a:t>√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8816042"/>
                  </a:ext>
                </a:extLst>
              </a:tr>
              <a:tr h="798982">
                <a:tc>
                  <a:txBody>
                    <a:bodyPr/>
                    <a:lstStyle/>
                    <a:p>
                      <a:pPr marR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ar-SA" sz="1000" b="0" i="0" u="none" strike="noStrike" cap="non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ktiv Grotesk Trial Medium" panose="020B0504020202020204" pitchFamily="34" charset="0"/>
                          <a:ea typeface="+mn-ea"/>
                          <a:cs typeface="Aktiv Grotesk Trial Medium" panose="020B0504020202020204" pitchFamily="34" charset="0"/>
                          <a:sym typeface="Arial"/>
                        </a:rPr>
                        <a:t>هذه الجملة مجرد مثال لشكل النص المستخدم.</a:t>
                      </a:r>
                      <a:endParaRPr lang="en-SA" sz="1000" b="0" i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ktiv Grotesk Trial Medium" panose="020B0504020202020204" pitchFamily="34" charset="0"/>
                        <a:cs typeface="Aktiv Grotesk Trial Medium" panose="020B05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ar-SA" sz="1800" b="0" i="0" u="none" strike="noStrike" cap="none" dirty="0">
                          <a:solidFill>
                            <a:srgbClr val="FF0000"/>
                          </a:solidFill>
                          <a:latin typeface="Aktiv Grotesk Trial" panose="020B0504020202020204" pitchFamily="34" charset="0"/>
                          <a:cs typeface="Aktiv Grotesk Trial" panose="020B0504020202020204" pitchFamily="34" charset="0"/>
                          <a:sym typeface="Arial"/>
                        </a:rPr>
                        <a:t>×</a:t>
                      </a:r>
                      <a:endParaRPr lang="en-SA" sz="1800" b="0" i="0" dirty="0">
                        <a:solidFill>
                          <a:schemeClr val="bg1"/>
                        </a:solidFill>
                        <a:latin typeface="Aktiv Grotesk Trial" panose="020B0504020202020204" pitchFamily="34" charset="0"/>
                        <a:cs typeface="Aktiv Grotesk Trial" panose="020B05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2324022"/>
                  </a:ext>
                </a:extLst>
              </a:tr>
              <a:tr h="798982">
                <a:tc>
                  <a:txBody>
                    <a:bodyPr/>
                    <a:lstStyle/>
                    <a:p>
                      <a:pPr marR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ar-SA" sz="1000" b="0" i="0" u="none" strike="noStrike" cap="non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ktiv Grotesk Trial Medium" panose="020B0504020202020204" pitchFamily="34" charset="0"/>
                          <a:ea typeface="+mn-ea"/>
                          <a:cs typeface="Aktiv Grotesk Trial Medium" panose="020B0504020202020204" pitchFamily="34" charset="0"/>
                          <a:sym typeface="Arial"/>
                        </a:rPr>
                        <a:t>هذه الجملة مجرد مثال لشكل النص المستخدم.</a:t>
                      </a:r>
                      <a:endParaRPr lang="en-SA" sz="1000" b="0" i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ktiv Grotesk Trial Medium" panose="020B0504020202020204" pitchFamily="34" charset="0"/>
                        <a:cs typeface="Aktiv Grotesk Trial Medium" panose="020B05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ar-SA" sz="1800" b="0" i="0" u="none" strike="noStrike" cap="none" dirty="0">
                          <a:solidFill>
                            <a:srgbClr val="FF0000"/>
                          </a:solidFill>
                          <a:latin typeface="Aktiv Grotesk Trial" panose="020B0504020202020204" pitchFamily="34" charset="0"/>
                          <a:cs typeface="Aktiv Grotesk Trial" panose="020B0504020202020204" pitchFamily="34" charset="0"/>
                          <a:sym typeface="Arial"/>
                        </a:rPr>
                        <a:t>×</a:t>
                      </a:r>
                      <a:endParaRPr lang="en-SA" sz="1800" b="0" i="0" dirty="0">
                        <a:solidFill>
                          <a:schemeClr val="bg1"/>
                        </a:solidFill>
                        <a:latin typeface="Aktiv Grotesk Trial Medium" panose="020B0504020202020204" pitchFamily="34" charset="0"/>
                        <a:cs typeface="Aktiv Grotesk Trial Medium" panose="020B05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63224417"/>
                  </a:ext>
                </a:extLst>
              </a:tr>
              <a:tr h="79898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ar-SA" sz="1000" b="0" i="0" u="none" strike="noStrike" cap="non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ktiv Grotesk Trial Medium" panose="020B0504020202020204" pitchFamily="34" charset="0"/>
                          <a:ea typeface="+mn-ea"/>
                          <a:cs typeface="Aktiv Grotesk Trial Medium" panose="020B0504020202020204" pitchFamily="34" charset="0"/>
                          <a:sym typeface="Arial"/>
                        </a:rPr>
                        <a:t>هذه الجملة مجرد مثال لشكل النص المستخدم.</a:t>
                      </a:r>
                      <a:endParaRPr lang="en-SA" sz="1000" b="0" i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ktiv Grotesk Trial Medium" panose="020B0504020202020204" pitchFamily="34" charset="0"/>
                        <a:cs typeface="Aktiv Grotesk Trial Medium" panose="020B05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ar-SA" sz="1800" b="0" i="0" u="none" strike="noStrike" cap="none" dirty="0">
                          <a:solidFill>
                            <a:srgbClr val="FF0000"/>
                          </a:solidFill>
                          <a:latin typeface="Aktiv Grotesk Trial" panose="020B0504020202020204" pitchFamily="34" charset="0"/>
                          <a:cs typeface="Aktiv Grotesk Trial" panose="020B0504020202020204" pitchFamily="34" charset="0"/>
                          <a:sym typeface="Arial"/>
                        </a:rPr>
                        <a:t>×</a:t>
                      </a:r>
                      <a:endParaRPr lang="en-SA" sz="1800" b="0" i="0" dirty="0">
                        <a:solidFill>
                          <a:schemeClr val="bg1"/>
                        </a:solidFill>
                        <a:latin typeface="Aktiv Grotesk Trial Medium" panose="020B0504020202020204" pitchFamily="34" charset="0"/>
                        <a:cs typeface="Aktiv Grotesk Trial Medium" panose="020B05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4698695"/>
                  </a:ext>
                </a:extLst>
              </a:tr>
            </a:tbl>
          </a:graphicData>
        </a:graphic>
      </p:graphicFrame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577DD6C-02D1-52D8-3522-FDA83D7B6B63}"/>
              </a:ext>
            </a:extLst>
          </p:cNvPr>
          <p:cNvCxnSpPr>
            <a:cxnSpLocks/>
          </p:cNvCxnSpPr>
          <p:nvPr/>
        </p:nvCxnSpPr>
        <p:spPr>
          <a:xfrm>
            <a:off x="9586913" y="2103681"/>
            <a:ext cx="2234990" cy="0"/>
          </a:xfrm>
          <a:prstGeom prst="line">
            <a:avLst/>
          </a:prstGeom>
          <a:ln w="19050">
            <a:solidFill>
              <a:srgbClr val="A02D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Google Shape;274;p43">
            <a:extLst>
              <a:ext uri="{FF2B5EF4-FFF2-40B4-BE49-F238E27FC236}">
                <a16:creationId xmlns:a16="http://schemas.microsoft.com/office/drawing/2014/main" id="{1877E222-36DE-F5A7-19BB-5C84C372D6EB}"/>
              </a:ext>
            </a:extLst>
          </p:cNvPr>
          <p:cNvSpPr/>
          <p:nvPr/>
        </p:nvSpPr>
        <p:spPr>
          <a:xfrm>
            <a:off x="9555449" y="1732898"/>
            <a:ext cx="147351" cy="3135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marR="0" lvl="0" indent="0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None/>
            </a:pPr>
            <a:r>
              <a:rPr lang="en-US" sz="2400" dirty="0">
                <a:solidFill>
                  <a:srgbClr val="A02DCA"/>
                </a:solidFill>
                <a:latin typeface="Aktiv Grotesk Trial Medium" panose="020B0504020202020204" pitchFamily="34" charset="0"/>
                <a:ea typeface="Roboto"/>
                <a:cs typeface="Aktiv Grotesk Trial Medium" panose="020B0504020202020204" pitchFamily="34" charset="0"/>
                <a:sym typeface="Roboto"/>
              </a:rPr>
              <a:t>1</a:t>
            </a:r>
            <a:endParaRPr sz="2400" dirty="0">
              <a:solidFill>
                <a:srgbClr val="A02DCA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52" name="Google Shape;274;p43">
            <a:extLst>
              <a:ext uri="{FF2B5EF4-FFF2-40B4-BE49-F238E27FC236}">
                <a16:creationId xmlns:a16="http://schemas.microsoft.com/office/drawing/2014/main" id="{8A47BFB4-1AD9-1F44-AE23-4D13757F7984}"/>
              </a:ext>
            </a:extLst>
          </p:cNvPr>
          <p:cNvSpPr/>
          <p:nvPr/>
        </p:nvSpPr>
        <p:spPr>
          <a:xfrm>
            <a:off x="7200070" y="1732898"/>
            <a:ext cx="1550852" cy="3135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marR="0" lvl="0" indent="0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None/>
            </a:pPr>
            <a:r>
              <a:rPr lang="ar-SA" sz="2400" dirty="0">
                <a:solidFill>
                  <a:srgbClr val="A02DCA"/>
                </a:solidFill>
                <a:latin typeface="Aktiv Grotesk Trial Medium" panose="020B0504020202020204" pitchFamily="34" charset="0"/>
                <a:ea typeface="Roboto"/>
                <a:cs typeface="Aktiv Grotesk Trial Medium" panose="020B0504020202020204" pitchFamily="34" charset="0"/>
                <a:sym typeface="Roboto"/>
              </a:rPr>
              <a:t>2021 </a:t>
            </a:r>
            <a:r>
              <a:rPr lang="en-US" sz="2400" dirty="0">
                <a:solidFill>
                  <a:srgbClr val="A02DCA"/>
                </a:solidFill>
                <a:latin typeface="Aktiv Grotesk Trial Medium" panose="020B0504020202020204" pitchFamily="34" charset="0"/>
                <a:ea typeface="Roboto"/>
                <a:cs typeface="Aktiv Grotesk Trial Medium" panose="020B0504020202020204" pitchFamily="34" charset="0"/>
                <a:sym typeface="Roboto"/>
              </a:rPr>
              <a:t> </a:t>
            </a:r>
            <a:r>
              <a:rPr lang="en-US" sz="1000" dirty="0">
                <a:solidFill>
                  <a:srgbClr val="A02DCA"/>
                </a:solidFill>
                <a:latin typeface="Aktiv Grotesk Trial Medium" panose="020B0504020202020204" pitchFamily="34" charset="0"/>
                <a:ea typeface="Roboto"/>
                <a:cs typeface="Aktiv Grotesk Trial Medium" panose="020B0504020202020204" pitchFamily="34" charset="0"/>
                <a:sym typeface="Roboto"/>
              </a:rPr>
              <a:t>OCT</a:t>
            </a:r>
            <a:endParaRPr sz="2400" dirty="0">
              <a:solidFill>
                <a:srgbClr val="A02DCA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graphicFrame>
        <p:nvGraphicFramePr>
          <p:cNvPr id="53" name="Table 52">
            <a:extLst>
              <a:ext uri="{FF2B5EF4-FFF2-40B4-BE49-F238E27FC236}">
                <a16:creationId xmlns:a16="http://schemas.microsoft.com/office/drawing/2014/main" id="{394F60E1-BC35-29A0-3685-8FB5E83C66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3339489"/>
              </p:ext>
            </p:extLst>
          </p:nvPr>
        </p:nvGraphicFramePr>
        <p:xfrm>
          <a:off x="6526721" y="2108023"/>
          <a:ext cx="2234990" cy="31959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43075">
                  <a:extLst>
                    <a:ext uri="{9D8B030D-6E8A-4147-A177-3AD203B41FA5}">
                      <a16:colId xmlns:a16="http://schemas.microsoft.com/office/drawing/2014/main" val="212390887"/>
                    </a:ext>
                  </a:extLst>
                </a:gridCol>
                <a:gridCol w="491915">
                  <a:extLst>
                    <a:ext uri="{9D8B030D-6E8A-4147-A177-3AD203B41FA5}">
                      <a16:colId xmlns:a16="http://schemas.microsoft.com/office/drawing/2014/main" val="1442656732"/>
                    </a:ext>
                  </a:extLst>
                </a:gridCol>
              </a:tblGrid>
              <a:tr h="798982">
                <a:tc>
                  <a:txBody>
                    <a:bodyPr/>
                    <a:lstStyle/>
                    <a:p>
                      <a:pPr marR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ar-SA" sz="1000" b="0" i="0" u="none" strike="noStrike" cap="non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ktiv Grotesk Trial Medium" panose="020B0504020202020204" pitchFamily="34" charset="0"/>
                          <a:ea typeface="+mn-ea"/>
                          <a:cs typeface="Aktiv Grotesk Trial Medium" panose="020B0504020202020204" pitchFamily="34" charset="0"/>
                          <a:sym typeface="Arial"/>
                        </a:rPr>
                        <a:t>هذه الجملة مجرد مثال لشكل النص المستخدم.</a:t>
                      </a:r>
                      <a:endParaRPr lang="en-SA" sz="1000" b="0" i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ktiv Grotesk Trial Medium" panose="020B0504020202020204" pitchFamily="34" charset="0"/>
                        <a:cs typeface="Aktiv Grotesk Trial Medium" panose="020B05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b="0" i="0" u="none" strike="noStrike" cap="none" dirty="0">
                          <a:solidFill>
                            <a:srgbClr val="00B050"/>
                          </a:solidFill>
                          <a:latin typeface="Aktiv Grotesk Trial" panose="020B0504020202020204" pitchFamily="34" charset="0"/>
                          <a:cs typeface="Aktiv Grotesk Trial" panose="020B0504020202020204" pitchFamily="34" charset="0"/>
                          <a:sym typeface="Arial"/>
                        </a:rPr>
                        <a:t>√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8816042"/>
                  </a:ext>
                </a:extLst>
              </a:tr>
              <a:tr h="798982">
                <a:tc>
                  <a:txBody>
                    <a:bodyPr/>
                    <a:lstStyle/>
                    <a:p>
                      <a:pPr marR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ar-SA" sz="1000" b="0" i="0" u="none" strike="noStrike" cap="non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ktiv Grotesk Trial Medium" panose="020B0504020202020204" pitchFamily="34" charset="0"/>
                          <a:ea typeface="+mn-ea"/>
                          <a:cs typeface="Aktiv Grotesk Trial Medium" panose="020B0504020202020204" pitchFamily="34" charset="0"/>
                          <a:sym typeface="Arial"/>
                        </a:rPr>
                        <a:t>هذه الجملة مجرد مثال لشكل النص المستخدم.</a:t>
                      </a:r>
                      <a:endParaRPr lang="en-SA" sz="1000" b="0" i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ktiv Grotesk Trial Medium" panose="020B0504020202020204" pitchFamily="34" charset="0"/>
                        <a:cs typeface="Aktiv Grotesk Trial Medium" panose="020B05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ar-SA" sz="1800" b="0" i="0" u="none" strike="noStrike" cap="none" dirty="0">
                          <a:solidFill>
                            <a:srgbClr val="FF0000"/>
                          </a:solidFill>
                          <a:latin typeface="Aktiv Grotesk Trial" panose="020B0504020202020204" pitchFamily="34" charset="0"/>
                          <a:cs typeface="Aktiv Grotesk Trial" panose="020B0504020202020204" pitchFamily="34" charset="0"/>
                          <a:sym typeface="Arial"/>
                        </a:rPr>
                        <a:t>×</a:t>
                      </a:r>
                      <a:endParaRPr lang="en-SA" sz="1800" b="0" i="0" dirty="0">
                        <a:solidFill>
                          <a:schemeClr val="bg1"/>
                        </a:solidFill>
                        <a:latin typeface="Aktiv Grotesk Trial" panose="020B0504020202020204" pitchFamily="34" charset="0"/>
                        <a:cs typeface="Aktiv Grotesk Trial" panose="020B05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2324022"/>
                  </a:ext>
                </a:extLst>
              </a:tr>
              <a:tr h="798982">
                <a:tc>
                  <a:txBody>
                    <a:bodyPr/>
                    <a:lstStyle/>
                    <a:p>
                      <a:pPr marR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ar-SA" sz="1000" b="0" i="0" u="none" strike="noStrike" cap="non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ktiv Grotesk Trial Medium" panose="020B0504020202020204" pitchFamily="34" charset="0"/>
                          <a:ea typeface="+mn-ea"/>
                          <a:cs typeface="Aktiv Grotesk Trial Medium" panose="020B0504020202020204" pitchFamily="34" charset="0"/>
                          <a:sym typeface="Arial"/>
                        </a:rPr>
                        <a:t>هذه الجملة مجرد مثال لشكل النص المستخدم.</a:t>
                      </a:r>
                      <a:endParaRPr lang="en-SA" sz="1000" b="0" i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ktiv Grotesk Trial Medium" panose="020B0504020202020204" pitchFamily="34" charset="0"/>
                        <a:cs typeface="Aktiv Grotesk Trial Medium" panose="020B05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ar-SA" sz="1800" b="0" i="0" u="none" strike="noStrike" cap="none" dirty="0">
                          <a:solidFill>
                            <a:srgbClr val="FF0000"/>
                          </a:solidFill>
                          <a:latin typeface="Aktiv Grotesk Trial" panose="020B0504020202020204" pitchFamily="34" charset="0"/>
                          <a:cs typeface="Aktiv Grotesk Trial" panose="020B0504020202020204" pitchFamily="34" charset="0"/>
                          <a:sym typeface="Arial"/>
                        </a:rPr>
                        <a:t>×</a:t>
                      </a:r>
                      <a:endParaRPr lang="en-SA" sz="1800" b="0" i="0" dirty="0">
                        <a:solidFill>
                          <a:schemeClr val="bg1"/>
                        </a:solidFill>
                        <a:latin typeface="Aktiv Grotesk Trial Medium" panose="020B0504020202020204" pitchFamily="34" charset="0"/>
                        <a:cs typeface="Aktiv Grotesk Trial Medium" panose="020B05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63224417"/>
                  </a:ext>
                </a:extLst>
              </a:tr>
              <a:tr h="79898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ar-SA" sz="1000" b="0" i="0" u="none" strike="noStrike" cap="non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ktiv Grotesk Trial Medium" panose="020B0504020202020204" pitchFamily="34" charset="0"/>
                          <a:ea typeface="+mn-ea"/>
                          <a:cs typeface="Aktiv Grotesk Trial Medium" panose="020B0504020202020204" pitchFamily="34" charset="0"/>
                          <a:sym typeface="Arial"/>
                        </a:rPr>
                        <a:t>هذه الجملة مجرد مثال لشكل النص المستخدم.</a:t>
                      </a:r>
                      <a:endParaRPr lang="en-SA" sz="1000" b="0" i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ktiv Grotesk Trial Medium" panose="020B0504020202020204" pitchFamily="34" charset="0"/>
                        <a:cs typeface="Aktiv Grotesk Trial Medium" panose="020B05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ar-SA" sz="1800" b="0" i="0" u="none" strike="noStrike" cap="none" dirty="0">
                          <a:solidFill>
                            <a:srgbClr val="FF0000"/>
                          </a:solidFill>
                          <a:latin typeface="Aktiv Grotesk Trial" panose="020B0504020202020204" pitchFamily="34" charset="0"/>
                          <a:cs typeface="Aktiv Grotesk Trial" panose="020B0504020202020204" pitchFamily="34" charset="0"/>
                          <a:sym typeface="Arial"/>
                        </a:rPr>
                        <a:t>×</a:t>
                      </a:r>
                      <a:endParaRPr lang="en-SA" sz="1800" b="0" i="0" dirty="0">
                        <a:solidFill>
                          <a:schemeClr val="bg1"/>
                        </a:solidFill>
                        <a:latin typeface="Aktiv Grotesk Trial Medium" panose="020B0504020202020204" pitchFamily="34" charset="0"/>
                        <a:cs typeface="Aktiv Grotesk Trial Medium" panose="020B05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4698695"/>
                  </a:ext>
                </a:extLst>
              </a:tr>
            </a:tbl>
          </a:graphicData>
        </a:graphic>
      </p:graphicFrame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157073E0-3F24-F7A3-3C28-980F1F65A758}"/>
              </a:ext>
            </a:extLst>
          </p:cNvPr>
          <p:cNvCxnSpPr>
            <a:cxnSpLocks/>
          </p:cNvCxnSpPr>
          <p:nvPr/>
        </p:nvCxnSpPr>
        <p:spPr>
          <a:xfrm>
            <a:off x="6526721" y="2103681"/>
            <a:ext cx="2234990" cy="0"/>
          </a:xfrm>
          <a:prstGeom prst="line">
            <a:avLst/>
          </a:prstGeom>
          <a:ln w="19050">
            <a:solidFill>
              <a:srgbClr val="A02D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Google Shape;274;p43">
            <a:extLst>
              <a:ext uri="{FF2B5EF4-FFF2-40B4-BE49-F238E27FC236}">
                <a16:creationId xmlns:a16="http://schemas.microsoft.com/office/drawing/2014/main" id="{9A8DD96E-86EA-BEB3-C992-ECEA243398FC}"/>
              </a:ext>
            </a:extLst>
          </p:cNvPr>
          <p:cNvSpPr/>
          <p:nvPr/>
        </p:nvSpPr>
        <p:spPr>
          <a:xfrm>
            <a:off x="6543737" y="1732898"/>
            <a:ext cx="147351" cy="3135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marR="0" lvl="0" indent="0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None/>
            </a:pPr>
            <a:r>
              <a:rPr lang="en-US" sz="2400" dirty="0">
                <a:solidFill>
                  <a:srgbClr val="A02DCA"/>
                </a:solidFill>
                <a:latin typeface="Aktiv Grotesk Trial Medium" panose="020B0504020202020204" pitchFamily="34" charset="0"/>
                <a:ea typeface="Roboto"/>
                <a:cs typeface="Aktiv Grotesk Trial Medium" panose="020B0504020202020204" pitchFamily="34" charset="0"/>
                <a:sym typeface="Roboto"/>
              </a:rPr>
              <a:t>2</a:t>
            </a:r>
            <a:endParaRPr sz="2400" dirty="0">
              <a:solidFill>
                <a:srgbClr val="A02DCA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56" name="Google Shape;274;p43">
            <a:extLst>
              <a:ext uri="{FF2B5EF4-FFF2-40B4-BE49-F238E27FC236}">
                <a16:creationId xmlns:a16="http://schemas.microsoft.com/office/drawing/2014/main" id="{98881C63-4A4E-AF27-7B3C-8D7F243D68D8}"/>
              </a:ext>
            </a:extLst>
          </p:cNvPr>
          <p:cNvSpPr/>
          <p:nvPr/>
        </p:nvSpPr>
        <p:spPr>
          <a:xfrm>
            <a:off x="4157641" y="1732898"/>
            <a:ext cx="1550852" cy="3135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marR="0" lvl="0" indent="0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None/>
            </a:pPr>
            <a:r>
              <a:rPr lang="ar-SA" sz="2400" dirty="0">
                <a:solidFill>
                  <a:srgbClr val="A02DCA"/>
                </a:solidFill>
                <a:latin typeface="Aktiv Grotesk Trial Medium" panose="020B0504020202020204" pitchFamily="34" charset="0"/>
                <a:ea typeface="Roboto"/>
                <a:cs typeface="Aktiv Grotesk Trial Medium" panose="020B0504020202020204" pitchFamily="34" charset="0"/>
                <a:sym typeface="Roboto"/>
              </a:rPr>
              <a:t>2023 </a:t>
            </a:r>
            <a:r>
              <a:rPr lang="en-US" sz="2400" dirty="0">
                <a:solidFill>
                  <a:srgbClr val="A02DCA"/>
                </a:solidFill>
                <a:latin typeface="Aktiv Grotesk Trial Medium" panose="020B0504020202020204" pitchFamily="34" charset="0"/>
                <a:ea typeface="Roboto"/>
                <a:cs typeface="Aktiv Grotesk Trial Medium" panose="020B0504020202020204" pitchFamily="34" charset="0"/>
                <a:sym typeface="Roboto"/>
              </a:rPr>
              <a:t> </a:t>
            </a:r>
            <a:r>
              <a:rPr lang="en-US" sz="1000" dirty="0">
                <a:solidFill>
                  <a:srgbClr val="A02DCA"/>
                </a:solidFill>
                <a:latin typeface="Aktiv Grotesk Trial Medium" panose="020B0504020202020204" pitchFamily="34" charset="0"/>
                <a:ea typeface="Roboto"/>
                <a:cs typeface="Aktiv Grotesk Trial Medium" panose="020B0504020202020204" pitchFamily="34" charset="0"/>
                <a:sym typeface="Roboto"/>
              </a:rPr>
              <a:t>NOV</a:t>
            </a:r>
            <a:endParaRPr sz="2400" dirty="0">
              <a:solidFill>
                <a:srgbClr val="A02DCA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graphicFrame>
        <p:nvGraphicFramePr>
          <p:cNvPr id="57" name="Table 56">
            <a:extLst>
              <a:ext uri="{FF2B5EF4-FFF2-40B4-BE49-F238E27FC236}">
                <a16:creationId xmlns:a16="http://schemas.microsoft.com/office/drawing/2014/main" id="{C604A0C1-7369-FA76-3C09-68CE7C18307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5612468"/>
              </p:ext>
            </p:extLst>
          </p:nvPr>
        </p:nvGraphicFramePr>
        <p:xfrm>
          <a:off x="3466529" y="2108023"/>
          <a:ext cx="2234990" cy="31959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43075">
                  <a:extLst>
                    <a:ext uri="{9D8B030D-6E8A-4147-A177-3AD203B41FA5}">
                      <a16:colId xmlns:a16="http://schemas.microsoft.com/office/drawing/2014/main" val="212390887"/>
                    </a:ext>
                  </a:extLst>
                </a:gridCol>
                <a:gridCol w="491915">
                  <a:extLst>
                    <a:ext uri="{9D8B030D-6E8A-4147-A177-3AD203B41FA5}">
                      <a16:colId xmlns:a16="http://schemas.microsoft.com/office/drawing/2014/main" val="1442656732"/>
                    </a:ext>
                  </a:extLst>
                </a:gridCol>
              </a:tblGrid>
              <a:tr h="798982">
                <a:tc>
                  <a:txBody>
                    <a:bodyPr/>
                    <a:lstStyle/>
                    <a:p>
                      <a:pPr marR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ar-SA" sz="1000" b="0" i="0" u="none" strike="noStrike" cap="non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ktiv Grotesk Trial Medium" panose="020B0504020202020204" pitchFamily="34" charset="0"/>
                          <a:ea typeface="+mn-ea"/>
                          <a:cs typeface="Aktiv Grotesk Trial Medium" panose="020B0504020202020204" pitchFamily="34" charset="0"/>
                          <a:sym typeface="Arial"/>
                        </a:rPr>
                        <a:t>هذه الجملة مجرد مثال لشكل النص المستخدم.</a:t>
                      </a:r>
                      <a:endParaRPr lang="en-SA" sz="1000" b="0" i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ktiv Grotesk Trial Medium" panose="020B0504020202020204" pitchFamily="34" charset="0"/>
                        <a:cs typeface="Aktiv Grotesk Trial Medium" panose="020B05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200" b="0" i="0" u="none" strike="noStrike" cap="non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ktiv Grotesk Trial Medium" panose="020B0504020202020204" pitchFamily="34" charset="0"/>
                          <a:ea typeface="+mn-ea"/>
                          <a:cs typeface="Aktiv Grotesk Trial Medium" panose="020B0504020202020204" pitchFamily="34" charset="0"/>
                          <a:sym typeface="Arial"/>
                        </a:rPr>
                        <a:t>1</a:t>
                      </a:r>
                      <a:endParaRPr lang="en-US" sz="1200" b="0" i="0" u="none" strike="noStrike" cap="non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ktiv Grotesk Trial Medium" panose="020B0504020202020204" pitchFamily="34" charset="0"/>
                        <a:cs typeface="Aktiv Grotesk Trial Medium" panose="020B0504020202020204" pitchFamily="34" charset="0"/>
                        <a:sym typeface="Arial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8E0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8816042"/>
                  </a:ext>
                </a:extLst>
              </a:tr>
              <a:tr h="798982">
                <a:tc>
                  <a:txBody>
                    <a:bodyPr/>
                    <a:lstStyle/>
                    <a:p>
                      <a:pPr marR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ar-SA" sz="1000" b="0" i="0" u="none" strike="noStrike" cap="non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ktiv Grotesk Trial Medium" panose="020B0504020202020204" pitchFamily="34" charset="0"/>
                          <a:ea typeface="+mn-ea"/>
                          <a:cs typeface="Aktiv Grotesk Trial Medium" panose="020B0504020202020204" pitchFamily="34" charset="0"/>
                          <a:sym typeface="Arial"/>
                        </a:rPr>
                        <a:t>هذه الجملة مجرد مثال لشكل النص المستخدم.</a:t>
                      </a:r>
                      <a:endParaRPr lang="en-SA" sz="1000" b="0" i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ktiv Grotesk Trial Medium" panose="020B0504020202020204" pitchFamily="34" charset="0"/>
                        <a:cs typeface="Aktiv Grotesk Trial Medium" panose="020B05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US" sz="1200" b="0" i="0" u="none" strike="noStrike" cap="non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ktiv Grotesk Trial Medium" panose="020B0504020202020204" pitchFamily="34" charset="0"/>
                          <a:ea typeface="+mn-ea"/>
                          <a:cs typeface="Aktiv Grotesk Trial Medium" panose="020B0504020202020204" pitchFamily="34" charset="0"/>
                          <a:sym typeface="Arial"/>
                        </a:rPr>
                        <a:t>2</a:t>
                      </a:r>
                      <a:endParaRPr lang="en-SA" sz="1200" b="0" i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ktiv Grotesk Trial Medium" panose="020B0504020202020204" pitchFamily="34" charset="0"/>
                        <a:cs typeface="Aktiv Grotesk Trial Medium" panose="020B05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8E0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2324022"/>
                  </a:ext>
                </a:extLst>
              </a:tr>
              <a:tr h="798982">
                <a:tc>
                  <a:txBody>
                    <a:bodyPr/>
                    <a:lstStyle/>
                    <a:p>
                      <a:pPr marR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ar-SA" sz="1000" b="0" i="0" u="none" strike="noStrike" cap="non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ktiv Grotesk Trial Medium" panose="020B0504020202020204" pitchFamily="34" charset="0"/>
                          <a:ea typeface="+mn-ea"/>
                          <a:cs typeface="Aktiv Grotesk Trial Medium" panose="020B0504020202020204" pitchFamily="34" charset="0"/>
                          <a:sym typeface="Arial"/>
                        </a:rPr>
                        <a:t>هذه الجملة مجرد مثال لشكل النص المستخدم.</a:t>
                      </a:r>
                      <a:endParaRPr lang="en-SA" sz="1000" b="0" i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ktiv Grotesk Trial Medium" panose="020B0504020202020204" pitchFamily="34" charset="0"/>
                        <a:cs typeface="Aktiv Grotesk Trial Medium" panose="020B05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US" sz="1200" b="0" i="0" u="none" strike="noStrike" cap="non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ktiv Grotesk Trial Medium" panose="020B0504020202020204" pitchFamily="34" charset="0"/>
                          <a:cs typeface="Aktiv Grotesk Trial Medium" panose="020B0504020202020204" pitchFamily="34" charset="0"/>
                          <a:sym typeface="Arial"/>
                        </a:rPr>
                        <a:t>3</a:t>
                      </a:r>
                      <a:endParaRPr lang="en-SA" sz="1200" b="0" i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ktiv Grotesk Trial Medium" panose="020B0504020202020204" pitchFamily="34" charset="0"/>
                        <a:cs typeface="Aktiv Grotesk Trial Medium" panose="020B05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8E0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63224417"/>
                  </a:ext>
                </a:extLst>
              </a:tr>
              <a:tr h="79898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ar-SA" sz="1000" b="0" i="0" u="none" strike="noStrike" cap="non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ktiv Grotesk Trial Medium" panose="020B0504020202020204" pitchFamily="34" charset="0"/>
                          <a:ea typeface="+mn-ea"/>
                          <a:cs typeface="Aktiv Grotesk Trial Medium" panose="020B0504020202020204" pitchFamily="34" charset="0"/>
                          <a:sym typeface="Arial"/>
                        </a:rPr>
                        <a:t>هذه الجملة مجرد مثال لشكل النص المستخدم.</a:t>
                      </a:r>
                      <a:endParaRPr lang="en-SA" sz="1000" b="0" i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ktiv Grotesk Trial Medium" panose="020B0504020202020204" pitchFamily="34" charset="0"/>
                        <a:cs typeface="Aktiv Grotesk Trial Medium" panose="020B05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US" sz="1200" b="0" i="0" u="none" strike="noStrike" cap="non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ktiv Grotesk Trial Medium" panose="020B0504020202020204" pitchFamily="34" charset="0"/>
                          <a:cs typeface="Aktiv Grotesk Trial Medium" panose="020B0504020202020204" pitchFamily="34" charset="0"/>
                          <a:sym typeface="Arial"/>
                        </a:rPr>
                        <a:t>4</a:t>
                      </a:r>
                      <a:endParaRPr lang="en-SA" sz="1200" b="0" i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ktiv Grotesk Trial Medium" panose="020B0504020202020204" pitchFamily="34" charset="0"/>
                        <a:cs typeface="Aktiv Grotesk Trial Medium" panose="020B05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8E0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4698695"/>
                  </a:ext>
                </a:extLst>
              </a:tr>
            </a:tbl>
          </a:graphicData>
        </a:graphic>
      </p:graphicFrame>
      <p:cxnSp>
        <p:nvCxnSpPr>
          <p:cNvPr id="258" name="Straight Connector 257">
            <a:extLst>
              <a:ext uri="{FF2B5EF4-FFF2-40B4-BE49-F238E27FC236}">
                <a16:creationId xmlns:a16="http://schemas.microsoft.com/office/drawing/2014/main" id="{18B5CF8C-1567-1146-012E-0DE41F5ACE47}"/>
              </a:ext>
            </a:extLst>
          </p:cNvPr>
          <p:cNvCxnSpPr>
            <a:cxnSpLocks/>
          </p:cNvCxnSpPr>
          <p:nvPr/>
        </p:nvCxnSpPr>
        <p:spPr>
          <a:xfrm>
            <a:off x="3466529" y="2103681"/>
            <a:ext cx="2234990" cy="0"/>
          </a:xfrm>
          <a:prstGeom prst="line">
            <a:avLst/>
          </a:prstGeom>
          <a:ln w="19050">
            <a:solidFill>
              <a:srgbClr val="A02D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9" name="Google Shape;274;p43">
            <a:extLst>
              <a:ext uri="{FF2B5EF4-FFF2-40B4-BE49-F238E27FC236}">
                <a16:creationId xmlns:a16="http://schemas.microsoft.com/office/drawing/2014/main" id="{FB1D82C3-4EB3-BCF5-D674-558745888463}"/>
              </a:ext>
            </a:extLst>
          </p:cNvPr>
          <p:cNvSpPr/>
          <p:nvPr/>
        </p:nvSpPr>
        <p:spPr>
          <a:xfrm>
            <a:off x="3349006" y="1675696"/>
            <a:ext cx="349673" cy="4279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marR="0" lvl="0" indent="0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None/>
            </a:pPr>
            <a:r>
              <a:rPr lang="en-US" sz="2400" dirty="0">
                <a:solidFill>
                  <a:srgbClr val="A02DCA"/>
                </a:solidFill>
                <a:latin typeface="Aktiv Grotesk Trial Medium" panose="020B0504020202020204" pitchFamily="34" charset="0"/>
                <a:ea typeface="Roboto"/>
                <a:cs typeface="Aktiv Grotesk Trial Medium" panose="020B0504020202020204" pitchFamily="34" charset="0"/>
                <a:sym typeface="Roboto"/>
              </a:rPr>
              <a:t>3</a:t>
            </a:r>
            <a:endParaRPr sz="2400" dirty="0">
              <a:solidFill>
                <a:srgbClr val="A02DCA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260" name="Google Shape;274;p43">
            <a:extLst>
              <a:ext uri="{FF2B5EF4-FFF2-40B4-BE49-F238E27FC236}">
                <a16:creationId xmlns:a16="http://schemas.microsoft.com/office/drawing/2014/main" id="{0F4BCC00-B8A9-E9FA-1610-B7FC3B4E08E6}"/>
              </a:ext>
            </a:extLst>
          </p:cNvPr>
          <p:cNvSpPr/>
          <p:nvPr/>
        </p:nvSpPr>
        <p:spPr>
          <a:xfrm>
            <a:off x="1090475" y="1732898"/>
            <a:ext cx="1550852" cy="3135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marR="0" lvl="0" indent="0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None/>
            </a:pPr>
            <a:r>
              <a:rPr lang="ar-SA" sz="2400" dirty="0">
                <a:solidFill>
                  <a:srgbClr val="A02DCA"/>
                </a:solidFill>
                <a:latin typeface="Aktiv Grotesk Trial Medium" panose="020B0504020202020204" pitchFamily="34" charset="0"/>
                <a:ea typeface="Roboto"/>
                <a:cs typeface="Aktiv Grotesk Trial Medium" panose="020B0504020202020204" pitchFamily="34" charset="0"/>
                <a:sym typeface="Roboto"/>
              </a:rPr>
              <a:t>2025 </a:t>
            </a:r>
            <a:r>
              <a:rPr lang="en-US" sz="2400" dirty="0">
                <a:solidFill>
                  <a:srgbClr val="A02DCA"/>
                </a:solidFill>
                <a:latin typeface="Aktiv Grotesk Trial Medium" panose="020B0504020202020204" pitchFamily="34" charset="0"/>
                <a:ea typeface="Roboto"/>
                <a:cs typeface="Aktiv Grotesk Trial Medium" panose="020B0504020202020204" pitchFamily="34" charset="0"/>
                <a:sym typeface="Roboto"/>
              </a:rPr>
              <a:t> </a:t>
            </a:r>
            <a:r>
              <a:rPr lang="en-US" sz="1000" dirty="0">
                <a:solidFill>
                  <a:srgbClr val="A02DCA"/>
                </a:solidFill>
                <a:latin typeface="Aktiv Grotesk Trial Medium" panose="020B0504020202020204" pitchFamily="34" charset="0"/>
                <a:ea typeface="Roboto"/>
                <a:cs typeface="Aktiv Grotesk Trial Medium" panose="020B0504020202020204" pitchFamily="34" charset="0"/>
                <a:sym typeface="Roboto"/>
              </a:rPr>
              <a:t>JUN</a:t>
            </a:r>
            <a:endParaRPr sz="2400" dirty="0">
              <a:solidFill>
                <a:srgbClr val="A02DCA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graphicFrame>
        <p:nvGraphicFramePr>
          <p:cNvPr id="261" name="Table 260">
            <a:extLst>
              <a:ext uri="{FF2B5EF4-FFF2-40B4-BE49-F238E27FC236}">
                <a16:creationId xmlns:a16="http://schemas.microsoft.com/office/drawing/2014/main" id="{47E9FD35-7CBF-1873-FC73-C3B39BD6518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6770820"/>
              </p:ext>
            </p:extLst>
          </p:nvPr>
        </p:nvGraphicFramePr>
        <p:xfrm>
          <a:off x="406337" y="2108023"/>
          <a:ext cx="2234990" cy="31959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43075">
                  <a:extLst>
                    <a:ext uri="{9D8B030D-6E8A-4147-A177-3AD203B41FA5}">
                      <a16:colId xmlns:a16="http://schemas.microsoft.com/office/drawing/2014/main" val="212390887"/>
                    </a:ext>
                  </a:extLst>
                </a:gridCol>
                <a:gridCol w="491915">
                  <a:extLst>
                    <a:ext uri="{9D8B030D-6E8A-4147-A177-3AD203B41FA5}">
                      <a16:colId xmlns:a16="http://schemas.microsoft.com/office/drawing/2014/main" val="1442656732"/>
                    </a:ext>
                  </a:extLst>
                </a:gridCol>
              </a:tblGrid>
              <a:tr h="798982">
                <a:tc>
                  <a:txBody>
                    <a:bodyPr/>
                    <a:lstStyle/>
                    <a:p>
                      <a:pPr marR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ar-SA" sz="1000" b="0" i="0" u="none" strike="noStrike" cap="non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ktiv Grotesk Trial Medium" panose="020B0504020202020204" pitchFamily="34" charset="0"/>
                          <a:ea typeface="+mn-ea"/>
                          <a:cs typeface="Aktiv Grotesk Trial Medium" panose="020B0504020202020204" pitchFamily="34" charset="0"/>
                          <a:sym typeface="Arial"/>
                        </a:rPr>
                        <a:t>هذه الجملة مجرد مثال لشكل النص المستخدم.</a:t>
                      </a:r>
                      <a:endParaRPr lang="en-SA" sz="1000" b="0" i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ktiv Grotesk Trial Medium" panose="020B0504020202020204" pitchFamily="34" charset="0"/>
                        <a:cs typeface="Aktiv Grotesk Trial Medium" panose="020B05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200" b="0" i="0" u="none" strike="noStrike" cap="non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ktiv Grotesk Trial Medium" panose="020B0504020202020204" pitchFamily="34" charset="0"/>
                          <a:ea typeface="+mn-ea"/>
                          <a:cs typeface="Aktiv Grotesk Trial Medium" panose="020B0504020202020204" pitchFamily="34" charset="0"/>
                          <a:sym typeface="Arial"/>
                        </a:rPr>
                        <a:t>1</a:t>
                      </a:r>
                      <a:endParaRPr lang="en-US" sz="1200" b="0" i="0" u="none" strike="noStrike" cap="non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ktiv Grotesk Trial Medium" panose="020B0504020202020204" pitchFamily="34" charset="0"/>
                        <a:cs typeface="Aktiv Grotesk Trial Medium" panose="020B0504020202020204" pitchFamily="34" charset="0"/>
                        <a:sym typeface="Arial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8E0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8816042"/>
                  </a:ext>
                </a:extLst>
              </a:tr>
              <a:tr h="798982">
                <a:tc>
                  <a:txBody>
                    <a:bodyPr/>
                    <a:lstStyle/>
                    <a:p>
                      <a:pPr marR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ar-SA" sz="1000" b="0" i="0" u="none" strike="noStrike" cap="non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ktiv Grotesk Trial Medium" panose="020B0504020202020204" pitchFamily="34" charset="0"/>
                          <a:ea typeface="+mn-ea"/>
                          <a:cs typeface="Aktiv Grotesk Trial Medium" panose="020B0504020202020204" pitchFamily="34" charset="0"/>
                          <a:sym typeface="Arial"/>
                        </a:rPr>
                        <a:t>هذه الجملة مجرد مثال لشكل النص المستخدم.</a:t>
                      </a:r>
                      <a:endParaRPr lang="en-SA" sz="1000" b="0" i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ktiv Grotesk Trial Medium" panose="020B0504020202020204" pitchFamily="34" charset="0"/>
                        <a:cs typeface="Aktiv Grotesk Trial Medium" panose="020B05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US" sz="1200" b="0" i="0" u="none" strike="noStrike" cap="non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ktiv Grotesk Trial Medium" panose="020B0504020202020204" pitchFamily="34" charset="0"/>
                          <a:ea typeface="+mn-ea"/>
                          <a:cs typeface="Aktiv Grotesk Trial Medium" panose="020B0504020202020204" pitchFamily="34" charset="0"/>
                          <a:sym typeface="Arial"/>
                        </a:rPr>
                        <a:t>2</a:t>
                      </a:r>
                      <a:endParaRPr lang="en-SA" sz="1200" b="0" i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ktiv Grotesk Trial Medium" panose="020B0504020202020204" pitchFamily="34" charset="0"/>
                        <a:cs typeface="Aktiv Grotesk Trial Medium" panose="020B05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8E0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2324022"/>
                  </a:ext>
                </a:extLst>
              </a:tr>
              <a:tr h="798982">
                <a:tc>
                  <a:txBody>
                    <a:bodyPr/>
                    <a:lstStyle/>
                    <a:p>
                      <a:pPr marR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ar-SA" sz="1000" b="0" i="0" u="none" strike="noStrike" cap="non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ktiv Grotesk Trial Medium" panose="020B0504020202020204" pitchFamily="34" charset="0"/>
                          <a:ea typeface="+mn-ea"/>
                          <a:cs typeface="Aktiv Grotesk Trial Medium" panose="020B0504020202020204" pitchFamily="34" charset="0"/>
                          <a:sym typeface="Arial"/>
                        </a:rPr>
                        <a:t>هذه الجملة مجرد مثال لشكل النص المستخدم.</a:t>
                      </a:r>
                      <a:endParaRPr lang="en-SA" sz="1000" b="0" i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ktiv Grotesk Trial Medium" panose="020B0504020202020204" pitchFamily="34" charset="0"/>
                        <a:cs typeface="Aktiv Grotesk Trial Medium" panose="020B05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US" sz="1200" b="0" i="0" u="none" strike="noStrike" cap="non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ktiv Grotesk Trial Medium" panose="020B0504020202020204" pitchFamily="34" charset="0"/>
                          <a:cs typeface="Aktiv Grotesk Trial Medium" panose="020B0504020202020204" pitchFamily="34" charset="0"/>
                          <a:sym typeface="Arial"/>
                        </a:rPr>
                        <a:t>3</a:t>
                      </a:r>
                      <a:endParaRPr lang="en-SA" sz="1200" b="0" i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ktiv Grotesk Trial Medium" panose="020B0504020202020204" pitchFamily="34" charset="0"/>
                        <a:cs typeface="Aktiv Grotesk Trial Medium" panose="020B05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8E0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63224417"/>
                  </a:ext>
                </a:extLst>
              </a:tr>
              <a:tr h="79898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ar-SA" sz="1000" b="0" i="0" u="none" strike="noStrike" cap="non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ktiv Grotesk Trial Medium" panose="020B0504020202020204" pitchFamily="34" charset="0"/>
                          <a:ea typeface="+mn-ea"/>
                          <a:cs typeface="Aktiv Grotesk Trial Medium" panose="020B0504020202020204" pitchFamily="34" charset="0"/>
                          <a:sym typeface="Arial"/>
                        </a:rPr>
                        <a:t>هذه الجملة مجرد مثال لشكل النص المستخدم.</a:t>
                      </a:r>
                      <a:endParaRPr lang="en-SA" sz="1000" b="0" i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ktiv Grotesk Trial Medium" panose="020B0504020202020204" pitchFamily="34" charset="0"/>
                        <a:cs typeface="Aktiv Grotesk Trial Medium" panose="020B05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US" sz="1200" b="0" i="0" u="none" strike="noStrike" cap="non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ktiv Grotesk Trial Medium" panose="020B0504020202020204" pitchFamily="34" charset="0"/>
                          <a:cs typeface="Aktiv Grotesk Trial Medium" panose="020B0504020202020204" pitchFamily="34" charset="0"/>
                          <a:sym typeface="Arial"/>
                        </a:rPr>
                        <a:t>4</a:t>
                      </a:r>
                      <a:endParaRPr lang="en-SA" sz="1200" b="0" i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ktiv Grotesk Trial Medium" panose="020B0504020202020204" pitchFamily="34" charset="0"/>
                        <a:cs typeface="Aktiv Grotesk Trial Medium" panose="020B05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8E0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4698695"/>
                  </a:ext>
                </a:extLst>
              </a:tr>
            </a:tbl>
          </a:graphicData>
        </a:graphic>
      </p:graphicFrame>
      <p:cxnSp>
        <p:nvCxnSpPr>
          <p:cNvPr id="262" name="Straight Connector 261">
            <a:extLst>
              <a:ext uri="{FF2B5EF4-FFF2-40B4-BE49-F238E27FC236}">
                <a16:creationId xmlns:a16="http://schemas.microsoft.com/office/drawing/2014/main" id="{A6304696-D418-DD49-8B6A-783DF0B39740}"/>
              </a:ext>
            </a:extLst>
          </p:cNvPr>
          <p:cNvCxnSpPr>
            <a:cxnSpLocks/>
          </p:cNvCxnSpPr>
          <p:nvPr/>
        </p:nvCxnSpPr>
        <p:spPr>
          <a:xfrm>
            <a:off x="406337" y="2103681"/>
            <a:ext cx="2234990" cy="0"/>
          </a:xfrm>
          <a:prstGeom prst="line">
            <a:avLst/>
          </a:prstGeom>
          <a:ln w="19050">
            <a:solidFill>
              <a:srgbClr val="A02D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3" name="Google Shape;274;p43">
            <a:extLst>
              <a:ext uri="{FF2B5EF4-FFF2-40B4-BE49-F238E27FC236}">
                <a16:creationId xmlns:a16="http://schemas.microsoft.com/office/drawing/2014/main" id="{8E1EBC63-C640-0D2E-B936-F4726891C2B6}"/>
              </a:ext>
            </a:extLst>
          </p:cNvPr>
          <p:cNvSpPr/>
          <p:nvPr/>
        </p:nvSpPr>
        <p:spPr>
          <a:xfrm>
            <a:off x="406337" y="1673533"/>
            <a:ext cx="147351" cy="4279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marR="0" lvl="0" indent="0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None/>
            </a:pPr>
            <a:r>
              <a:rPr lang="en-US" sz="2400" dirty="0">
                <a:solidFill>
                  <a:srgbClr val="A02DCA"/>
                </a:solidFill>
                <a:latin typeface="Aktiv Grotesk Trial Medium" panose="020B0504020202020204" pitchFamily="34" charset="0"/>
                <a:ea typeface="Roboto"/>
                <a:cs typeface="Aktiv Grotesk Trial Medium" panose="020B0504020202020204" pitchFamily="34" charset="0"/>
                <a:sym typeface="Roboto"/>
              </a:rPr>
              <a:t>4</a:t>
            </a:r>
            <a:endParaRPr sz="2400" dirty="0">
              <a:solidFill>
                <a:srgbClr val="A02DCA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EEB7366-0424-9C8A-4817-ABCAEB23A67E}"/>
              </a:ext>
            </a:extLst>
          </p:cNvPr>
          <p:cNvSpPr txBox="1"/>
          <p:nvPr/>
        </p:nvSpPr>
        <p:spPr>
          <a:xfrm>
            <a:off x="8107680" y="405411"/>
            <a:ext cx="374935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R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</a:pPr>
            <a:r>
              <a:rPr lang="ar-SA" sz="2400" b="1" dirty="0">
                <a:solidFill>
                  <a:srgbClr val="8A3CBE"/>
                </a:solidFill>
                <a:latin typeface="Aktiv Grotesk Trial XBold" panose="020B0504020202020204" pitchFamily="34" charset="0"/>
                <a:ea typeface="Aktiv Grotesk Trial XBold" panose="020B0504020202020204" pitchFamily="34" charset="0"/>
                <a:cs typeface="Aktiv Grotesk Trial XBold" panose="020B0504020202020204" pitchFamily="34" charset="0"/>
                <a:sym typeface="Roboto"/>
              </a:rPr>
              <a:t>عنوان </a:t>
            </a:r>
            <a:r>
              <a:rPr lang="ar-SA" sz="2400" b="1" dirty="0">
                <a:solidFill>
                  <a:srgbClr val="A02DCA"/>
                </a:solidFill>
                <a:latin typeface="Aktiv Grotesk Trial XBold" panose="020B0504020202020204" pitchFamily="34" charset="0"/>
                <a:ea typeface="Aktiv Grotesk Trial XBold" panose="020B0504020202020204" pitchFamily="34" charset="0"/>
                <a:cs typeface="Aktiv Grotesk Trial XBold" panose="020B0504020202020204" pitchFamily="34" charset="0"/>
                <a:sym typeface="Roboto"/>
              </a:rPr>
              <a:t>الموضوع</a:t>
            </a:r>
            <a:endParaRPr lang="en-SA" sz="2400" b="1" dirty="0">
              <a:solidFill>
                <a:srgbClr val="A02DCA"/>
              </a:solidFill>
              <a:latin typeface="Aktiv Grotesk Trial XBold" panose="020B0504020202020204" pitchFamily="34" charset="0"/>
              <a:ea typeface="Aktiv Grotesk Trial XBold" panose="020B0504020202020204" pitchFamily="34" charset="0"/>
              <a:cs typeface="Aktiv Grotesk Trial XBold" panose="020B0504020202020204" pitchFamily="34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C4A7691-9F0A-F4B5-F559-C58FB4630C78}"/>
              </a:ext>
            </a:extLst>
          </p:cNvPr>
          <p:cNvCxnSpPr>
            <a:cxnSpLocks/>
          </p:cNvCxnSpPr>
          <p:nvPr/>
        </p:nvCxnSpPr>
        <p:spPr>
          <a:xfrm>
            <a:off x="334963" y="989330"/>
            <a:ext cx="5523970" cy="0"/>
          </a:xfrm>
          <a:prstGeom prst="line">
            <a:avLst/>
          </a:prstGeom>
          <a:ln w="19050">
            <a:solidFill>
              <a:srgbClr val="A02D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0BE8261-54CA-2BBB-8BB5-D7294EE22318}"/>
              </a:ext>
            </a:extLst>
          </p:cNvPr>
          <p:cNvCxnSpPr>
            <a:cxnSpLocks/>
          </p:cNvCxnSpPr>
          <p:nvPr/>
        </p:nvCxnSpPr>
        <p:spPr>
          <a:xfrm>
            <a:off x="5708493" y="989330"/>
            <a:ext cx="6148545" cy="0"/>
          </a:xfrm>
          <a:prstGeom prst="line">
            <a:avLst/>
          </a:prstGeom>
          <a:ln w="19050">
            <a:solidFill>
              <a:srgbClr val="01AD41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122904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74;p43">
            <a:extLst>
              <a:ext uri="{FF2B5EF4-FFF2-40B4-BE49-F238E27FC236}">
                <a16:creationId xmlns:a16="http://schemas.microsoft.com/office/drawing/2014/main" id="{94B96AAD-5327-20B6-80AD-FDB79E6EF832}"/>
              </a:ext>
            </a:extLst>
          </p:cNvPr>
          <p:cNvSpPr/>
          <p:nvPr/>
        </p:nvSpPr>
        <p:spPr>
          <a:xfrm>
            <a:off x="-1819998" y="1615948"/>
            <a:ext cx="9036040" cy="6793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None/>
            </a:pPr>
            <a:endParaRPr sz="3200" b="1" dirty="0">
              <a:solidFill>
                <a:schemeClr val="accent2"/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AD3AA7C-4281-C948-7FD1-29D1B548BDCC}"/>
              </a:ext>
            </a:extLst>
          </p:cNvPr>
          <p:cNvSpPr txBox="1"/>
          <p:nvPr/>
        </p:nvSpPr>
        <p:spPr>
          <a:xfrm>
            <a:off x="11546252" y="6475511"/>
            <a:ext cx="310468" cy="246221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marR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</a:pPr>
            <a:fld id="{00000000-1234-1234-1234-123412341234}" type="slidenum">
              <a:rPr lang="en-US" sz="1000" b="1" smtClean="0">
                <a:solidFill>
                  <a:schemeClr val="tx1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pPr marR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</a:pPr>
              <a:t>5</a:t>
            </a:fld>
            <a:endParaRPr lang="en-SA" sz="1000" dirty="0">
              <a:solidFill>
                <a:schemeClr val="tx1"/>
              </a:solidFill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B9725FE2-FBCA-0B5B-4612-F25745E7213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8332352"/>
              </p:ext>
            </p:extLst>
          </p:nvPr>
        </p:nvGraphicFramePr>
        <p:xfrm>
          <a:off x="8459489" y="1316736"/>
          <a:ext cx="3397231" cy="56806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88799">
                  <a:extLst>
                    <a:ext uri="{9D8B030D-6E8A-4147-A177-3AD203B41FA5}">
                      <a16:colId xmlns:a16="http://schemas.microsoft.com/office/drawing/2014/main" val="212390887"/>
                    </a:ext>
                  </a:extLst>
                </a:gridCol>
                <a:gridCol w="408432">
                  <a:extLst>
                    <a:ext uri="{9D8B030D-6E8A-4147-A177-3AD203B41FA5}">
                      <a16:colId xmlns:a16="http://schemas.microsoft.com/office/drawing/2014/main" val="1442656732"/>
                    </a:ext>
                  </a:extLst>
                </a:gridCol>
              </a:tblGrid>
              <a:tr h="473307">
                <a:tc gridSpan="2"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ar-SA" sz="1600" b="0" i="0" dirty="0">
                          <a:solidFill>
                            <a:schemeClr val="lt1"/>
                          </a:solidFill>
                          <a:latin typeface="Aktiv Grotesk Trial" panose="020B0504020202020204" pitchFamily="34" charset="0"/>
                          <a:cs typeface="Aktiv Grotesk Trial" panose="020B0504020202020204" pitchFamily="34" charset="0"/>
                          <a:sym typeface="Noto Naskh Arabic"/>
                        </a:rPr>
                        <a:t> اسم الفقرة</a:t>
                      </a:r>
                      <a:endParaRPr lang="ar-SA" sz="1600" b="0" i="0" dirty="0">
                        <a:solidFill>
                          <a:srgbClr val="FFFFFF"/>
                        </a:solidFill>
                        <a:latin typeface="Aktiv Grotesk Trial" panose="020B0504020202020204" pitchFamily="34" charset="0"/>
                        <a:cs typeface="Aktiv Grotesk Trial" panose="020B05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02DCA"/>
                    </a:solidFill>
                  </a:tcPr>
                </a:tc>
                <a:tc hMerge="1">
                  <a:txBody>
                    <a:bodyPr/>
                    <a:lstStyle/>
                    <a:p>
                      <a:pPr marR="0" algn="r" rtl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endParaRPr lang="en-SA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7264818"/>
                  </a:ext>
                </a:extLst>
              </a:tr>
              <a:tr h="401281">
                <a:tc gridSpan="2">
                  <a:txBody>
                    <a:bodyPr/>
                    <a:lstStyle/>
                    <a:p>
                      <a:pPr marR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endParaRPr lang="en-SA" sz="1200" b="0" i="0" dirty="0">
                        <a:solidFill>
                          <a:schemeClr val="tx1"/>
                        </a:solidFill>
                        <a:latin typeface="Aktiv Grotesk Trial Medium" panose="020B0504020202020204" pitchFamily="34" charset="0"/>
                        <a:cs typeface="Aktiv Grotesk Trial Medium" panose="020B05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8E0E4"/>
                    </a:solidFill>
                  </a:tcPr>
                </a:tc>
                <a:tc hMerge="1">
                  <a:txBody>
                    <a:bodyPr/>
                    <a:lstStyle/>
                    <a:p>
                      <a:pPr marR="0" algn="r" rtl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endParaRPr lang="en-SA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76796564"/>
                  </a:ext>
                </a:extLst>
              </a:tr>
              <a:tr h="474267">
                <a:tc>
                  <a:txBody>
                    <a:bodyPr/>
                    <a:lstStyle/>
                    <a:p>
                      <a:pPr marR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endParaRPr lang="en-SA" sz="1200" b="0" i="0" dirty="0">
                        <a:solidFill>
                          <a:schemeClr val="tx1"/>
                        </a:solidFill>
                        <a:latin typeface="Aktiv Grotesk Trial Medium" panose="020B0504020202020204" pitchFamily="34" charset="0"/>
                        <a:cs typeface="Aktiv Grotesk Trial Medium" panose="020B05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4FCFF"/>
                    </a:solidFill>
                  </a:tcPr>
                </a:tc>
                <a:tc>
                  <a:txBody>
                    <a:bodyPr/>
                    <a:lstStyle/>
                    <a:p>
                      <a:pPr marR="0" algn="ctr" rtl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US" sz="1200" b="0" i="0" dirty="0">
                          <a:solidFill>
                            <a:schemeClr val="tx1"/>
                          </a:solidFill>
                          <a:latin typeface="Aktiv Grotesk Trial Medium" panose="020B0504020202020204" pitchFamily="34" charset="0"/>
                          <a:cs typeface="Aktiv Grotesk Trial Medium" panose="020B0504020202020204" pitchFamily="34" charset="0"/>
                        </a:rPr>
                        <a:t>1.1</a:t>
                      </a:r>
                      <a:endParaRPr lang="en-SA" sz="1200" b="0" i="0" dirty="0">
                        <a:solidFill>
                          <a:schemeClr val="tx1"/>
                        </a:solidFill>
                        <a:latin typeface="Aktiv Grotesk Trial Medium" panose="020B0504020202020204" pitchFamily="34" charset="0"/>
                        <a:cs typeface="Aktiv Grotesk Trial Medium" panose="020B05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8E0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8816042"/>
                  </a:ext>
                </a:extLst>
              </a:tr>
              <a:tr h="474267">
                <a:tc>
                  <a:txBody>
                    <a:bodyPr/>
                    <a:lstStyle/>
                    <a:p>
                      <a:pPr marR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endParaRPr lang="en-SA" sz="1200" b="0" i="0" dirty="0">
                        <a:solidFill>
                          <a:schemeClr val="tx1"/>
                        </a:solidFill>
                        <a:latin typeface="Aktiv Grotesk Trial Medium" panose="020B0504020202020204" pitchFamily="34" charset="0"/>
                        <a:cs typeface="Aktiv Grotesk Trial Medium" panose="020B05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8E0E4"/>
                    </a:solidFill>
                  </a:tcPr>
                </a:tc>
                <a:tc>
                  <a:txBody>
                    <a:bodyPr/>
                    <a:lstStyle/>
                    <a:p>
                      <a:pPr marR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SA" sz="1200" b="0" i="0" dirty="0">
                          <a:solidFill>
                            <a:schemeClr val="tx1"/>
                          </a:solidFill>
                          <a:latin typeface="Aktiv Grotesk Trial Medium" panose="020B0504020202020204" pitchFamily="34" charset="0"/>
                          <a:cs typeface="Aktiv Grotesk Trial Medium" panose="020B0504020202020204" pitchFamily="34" charset="0"/>
                        </a:rPr>
                        <a:t>1.2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8E0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2324022"/>
                  </a:ext>
                </a:extLst>
              </a:tr>
              <a:tr h="474267">
                <a:tc>
                  <a:txBody>
                    <a:bodyPr/>
                    <a:lstStyle/>
                    <a:p>
                      <a:pPr marR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endParaRPr lang="en-SA" sz="1200" b="0" i="0" dirty="0">
                        <a:solidFill>
                          <a:schemeClr val="tx1"/>
                        </a:solidFill>
                        <a:latin typeface="Aktiv Grotesk Trial Medium" panose="020B0504020202020204" pitchFamily="34" charset="0"/>
                        <a:cs typeface="Aktiv Grotesk Trial Medium" panose="020B05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FDFF"/>
                    </a:solidFill>
                  </a:tcPr>
                </a:tc>
                <a:tc>
                  <a:txBody>
                    <a:bodyPr/>
                    <a:lstStyle/>
                    <a:p>
                      <a:pPr marR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SA" sz="1200" b="0" i="0" dirty="0">
                          <a:solidFill>
                            <a:schemeClr val="tx1"/>
                          </a:solidFill>
                          <a:latin typeface="Aktiv Grotesk Trial Medium" panose="020B0504020202020204" pitchFamily="34" charset="0"/>
                          <a:cs typeface="Aktiv Grotesk Trial Medium" panose="020B0504020202020204" pitchFamily="34" charset="0"/>
                        </a:rPr>
                        <a:t>1.3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8E0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63224417"/>
                  </a:ext>
                </a:extLst>
              </a:tr>
              <a:tr h="2531842">
                <a:tc gridSpan="2">
                  <a:txBody>
                    <a:bodyPr/>
                    <a:lstStyle/>
                    <a:p>
                      <a:pPr marL="228600" marR="0" indent="-228600" algn="r" rtl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+mj-lt"/>
                        <a:buAutoNum type="arabicPeriod"/>
                      </a:pPr>
                      <a:r>
                        <a:rPr lang="ar-SA" sz="12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Aktiv Grotesk Trial" panose="020B0504020202020204" pitchFamily="34" charset="0"/>
                          <a:ea typeface="+mn-ea"/>
                          <a:cs typeface="Aktiv Grotesk Trial" panose="020B0504020202020204" pitchFamily="34" charset="0"/>
                          <a:sym typeface="Arial"/>
                        </a:rPr>
                        <a:t> هذه الجملة مجرد مثال لشكل النص المستخدم.</a:t>
                      </a:r>
                    </a:p>
                    <a:p>
                      <a:pPr marL="228600" marR="0" lvl="0" indent="-22860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ar-SA" sz="12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Aktiv Grotesk Trial" panose="020B0504020202020204" pitchFamily="34" charset="0"/>
                          <a:ea typeface="+mn-ea"/>
                          <a:cs typeface="Aktiv Grotesk Trial" panose="020B0504020202020204" pitchFamily="34" charset="0"/>
                          <a:sym typeface="Arial"/>
                        </a:rPr>
                        <a:t> هذه الجملة مجرد مثال لشكل النص المستخدم.</a:t>
                      </a:r>
                      <a:endParaRPr lang="en-SA" sz="1200" b="0" i="0" dirty="0">
                        <a:solidFill>
                          <a:schemeClr val="tx1"/>
                        </a:solidFill>
                        <a:latin typeface="Aktiv Grotesk Trial" panose="020B0504020202020204" pitchFamily="34" charset="0"/>
                        <a:cs typeface="Aktiv Grotesk Trial" panose="020B0504020202020204" pitchFamily="34" charset="0"/>
                      </a:endParaRPr>
                    </a:p>
                    <a:p>
                      <a:pPr marL="228600" marR="0" lvl="0" indent="-22860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ar-SA" sz="12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Aktiv Grotesk Trial" panose="020B0504020202020204" pitchFamily="34" charset="0"/>
                          <a:ea typeface="+mn-ea"/>
                          <a:cs typeface="Aktiv Grotesk Trial" panose="020B0504020202020204" pitchFamily="34" charset="0"/>
                          <a:sym typeface="Arial"/>
                        </a:rPr>
                        <a:t> هذه الجملة مجرد مثال لشكل النص المستخدم.</a:t>
                      </a:r>
                    </a:p>
                    <a:p>
                      <a:pPr marL="228600" marR="0" lvl="0" indent="-22860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ar-SA" sz="12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Aktiv Grotesk Trial" panose="020B0504020202020204" pitchFamily="34" charset="0"/>
                          <a:ea typeface="+mn-ea"/>
                          <a:cs typeface="Aktiv Grotesk Trial" panose="020B0504020202020204" pitchFamily="34" charset="0"/>
                          <a:sym typeface="Arial"/>
                        </a:rPr>
                        <a:t> هذه الجملة مجرد مثال لشكل النص المستخدم.</a:t>
                      </a:r>
                      <a:endParaRPr lang="en-SA" sz="1200" b="0" i="0" dirty="0">
                        <a:solidFill>
                          <a:schemeClr val="tx1"/>
                        </a:solidFill>
                        <a:latin typeface="Aktiv Grotesk Trial Medium" panose="020B0504020202020204" pitchFamily="34" charset="0"/>
                        <a:cs typeface="Aktiv Grotesk Trial Medium" panose="020B0504020202020204" pitchFamily="34" charset="0"/>
                      </a:endParaRPr>
                    </a:p>
                    <a:p>
                      <a:pPr marL="228600" marR="0" lvl="0" indent="-22860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ar-SA" sz="12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Aktiv Grotesk Trial" panose="020B0504020202020204" pitchFamily="34" charset="0"/>
                          <a:ea typeface="+mn-ea"/>
                          <a:cs typeface="Aktiv Grotesk Trial" panose="020B0504020202020204" pitchFamily="34" charset="0"/>
                          <a:sym typeface="Arial"/>
                        </a:rPr>
                        <a:t> هذه الجملة مجرد مثال لشكل النص المستخدم.</a:t>
                      </a:r>
                      <a:endParaRPr lang="en-SA" sz="1200" b="0" i="0" dirty="0">
                        <a:solidFill>
                          <a:schemeClr val="tx1"/>
                        </a:solidFill>
                        <a:latin typeface="Aktiv Grotesk Trial Medium" panose="020B0504020202020204" pitchFamily="34" charset="0"/>
                        <a:cs typeface="Aktiv Grotesk Trial Medium" panose="020B0504020202020204" pitchFamily="34" charset="0"/>
                      </a:endParaRPr>
                    </a:p>
                    <a:p>
                      <a:pPr marL="228600" marR="0" lvl="0" indent="-22860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ar-SA" sz="12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Aktiv Grotesk Trial" panose="020B0504020202020204" pitchFamily="34" charset="0"/>
                          <a:ea typeface="+mn-ea"/>
                          <a:cs typeface="Aktiv Grotesk Trial" panose="020B0504020202020204" pitchFamily="34" charset="0"/>
                          <a:sym typeface="Arial"/>
                        </a:rPr>
                        <a:t> هذه الجملة مجرد مثال لشكل النص المستخدم.</a:t>
                      </a:r>
                      <a:endParaRPr lang="en-SA" sz="1200" b="0" i="0" dirty="0">
                        <a:solidFill>
                          <a:schemeClr val="tx1"/>
                        </a:solidFill>
                        <a:latin typeface="Aktiv Grotesk Trial" panose="020B0504020202020204" pitchFamily="34" charset="0"/>
                        <a:cs typeface="Aktiv Grotesk Trial" panose="020B0504020202020204" pitchFamily="34" charset="0"/>
                      </a:endParaRPr>
                    </a:p>
                    <a:p>
                      <a:pPr marL="228600" marR="0" lvl="0" indent="-22860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ar-SA" sz="12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Aktiv Grotesk Trial" panose="020B0504020202020204" pitchFamily="34" charset="0"/>
                          <a:ea typeface="+mn-ea"/>
                          <a:cs typeface="Aktiv Grotesk Trial" panose="020B0504020202020204" pitchFamily="34" charset="0"/>
                          <a:sym typeface="Arial"/>
                        </a:rPr>
                        <a:t> هذه الجملة مجرد مثال لشكل النص المستخدم.</a:t>
                      </a:r>
                      <a:endParaRPr lang="en-SA" sz="1200" b="0" i="0" dirty="0">
                        <a:solidFill>
                          <a:schemeClr val="tx1"/>
                        </a:solidFill>
                        <a:latin typeface="Aktiv Grotesk Trial" panose="020B0504020202020204" pitchFamily="34" charset="0"/>
                        <a:cs typeface="Aktiv Grotesk Trial" panose="020B0504020202020204" pitchFamily="34" charset="0"/>
                      </a:endParaRPr>
                    </a:p>
                    <a:p>
                      <a:pPr marL="228600" marR="0" lvl="0" indent="-22860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ar-SA" sz="12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Aktiv Grotesk Trial" panose="020B0504020202020204" pitchFamily="34" charset="0"/>
                          <a:ea typeface="+mn-ea"/>
                          <a:cs typeface="Aktiv Grotesk Trial" panose="020B0504020202020204" pitchFamily="34" charset="0"/>
                          <a:sym typeface="Arial"/>
                        </a:rPr>
                        <a:t> هذه الجملة مجرد مثال لشكل النص المستخدم.</a:t>
                      </a:r>
                      <a:endParaRPr lang="en-SA" sz="1200" b="0" i="0" dirty="0">
                        <a:solidFill>
                          <a:schemeClr val="tx1"/>
                        </a:solidFill>
                        <a:latin typeface="Aktiv Grotesk Trial" panose="020B0504020202020204" pitchFamily="34" charset="0"/>
                        <a:cs typeface="Aktiv Grotesk Trial" panose="020B0504020202020204" pitchFamily="34" charset="0"/>
                      </a:endParaRPr>
                    </a:p>
                    <a:p>
                      <a:pPr marL="228600" marR="0" lvl="0" indent="-22860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ar-SA" sz="12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Aktiv Grotesk Trial" panose="020B0504020202020204" pitchFamily="34" charset="0"/>
                          <a:ea typeface="+mn-ea"/>
                          <a:cs typeface="Aktiv Grotesk Trial" panose="020B0504020202020204" pitchFamily="34" charset="0"/>
                          <a:sym typeface="Arial"/>
                        </a:rPr>
                        <a:t> هذه الجملة مجرد مثال لشكل النص المستخدم.</a:t>
                      </a:r>
                      <a:endParaRPr lang="en-SA" sz="1200" b="0" i="0" dirty="0">
                        <a:solidFill>
                          <a:schemeClr val="tx1"/>
                        </a:solidFill>
                        <a:latin typeface="Aktiv Grotesk Trial Medium" panose="020B0504020202020204" pitchFamily="34" charset="0"/>
                        <a:cs typeface="Aktiv Grotesk Trial Medium" panose="020B0504020202020204" pitchFamily="34" charset="0"/>
                      </a:endParaRPr>
                    </a:p>
                  </a:txBody>
                  <a:tcPr marR="180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pPr marR="0" algn="ctr" rtl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endParaRPr lang="en-SA" sz="1200" b="1" i="0" dirty="0">
                        <a:solidFill>
                          <a:schemeClr val="tx1"/>
                        </a:solidFill>
                        <a:latin typeface="DIN Next LT Arabic Medium" panose="020B0503020203050203" pitchFamily="34" charset="-78"/>
                        <a:cs typeface="DIN Next LT Arabic Medium" panose="020B0503020203050203" pitchFamily="34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DFB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270327"/>
                  </a:ext>
                </a:extLst>
              </a:tr>
            </a:tbl>
          </a:graphicData>
        </a:graphic>
      </p:graphicFrame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363812B3-3591-316D-C2E2-81F273F342B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4214116"/>
              </p:ext>
            </p:extLst>
          </p:nvPr>
        </p:nvGraphicFramePr>
        <p:xfrm>
          <a:off x="4397384" y="1316737"/>
          <a:ext cx="3397231" cy="56302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88799">
                  <a:extLst>
                    <a:ext uri="{9D8B030D-6E8A-4147-A177-3AD203B41FA5}">
                      <a16:colId xmlns:a16="http://schemas.microsoft.com/office/drawing/2014/main" val="212390887"/>
                    </a:ext>
                  </a:extLst>
                </a:gridCol>
                <a:gridCol w="408432">
                  <a:extLst>
                    <a:ext uri="{9D8B030D-6E8A-4147-A177-3AD203B41FA5}">
                      <a16:colId xmlns:a16="http://schemas.microsoft.com/office/drawing/2014/main" val="1442656732"/>
                    </a:ext>
                  </a:extLst>
                </a:gridCol>
              </a:tblGrid>
              <a:tr h="473307">
                <a:tc gridSpan="2"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ar-SA" sz="1600" b="0" i="0" dirty="0">
                          <a:solidFill>
                            <a:schemeClr val="lt1"/>
                          </a:solidFill>
                          <a:latin typeface="Aktiv Grotesk Trial" panose="020B0504020202020204" pitchFamily="34" charset="0"/>
                          <a:cs typeface="Aktiv Grotesk Trial" panose="020B0504020202020204" pitchFamily="34" charset="0"/>
                          <a:sym typeface="Noto Naskh Arabic"/>
                        </a:rPr>
                        <a:t> اسم الفقرة</a:t>
                      </a:r>
                      <a:endParaRPr lang="ar-SA" sz="1600" b="0" i="0" dirty="0">
                        <a:solidFill>
                          <a:srgbClr val="FFFFFF"/>
                        </a:solidFill>
                        <a:latin typeface="Aktiv Grotesk Trial" panose="020B0504020202020204" pitchFamily="34" charset="0"/>
                        <a:cs typeface="Aktiv Grotesk Trial" panose="020B05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02DCA"/>
                    </a:solidFill>
                  </a:tcPr>
                </a:tc>
                <a:tc hMerge="1">
                  <a:txBody>
                    <a:bodyPr/>
                    <a:lstStyle/>
                    <a:p>
                      <a:pPr marR="0" algn="r" rtl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endParaRPr lang="en-SA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7264818"/>
                  </a:ext>
                </a:extLst>
              </a:tr>
              <a:tr h="401281">
                <a:tc gridSpan="2">
                  <a:txBody>
                    <a:bodyPr/>
                    <a:lstStyle/>
                    <a:p>
                      <a:pPr marR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endParaRPr lang="en-SA" sz="1200" b="0" i="0" dirty="0">
                        <a:solidFill>
                          <a:schemeClr val="tx1"/>
                        </a:solidFill>
                        <a:latin typeface="Aktiv Grotesk Trial Medium" panose="020B0504020202020204" pitchFamily="34" charset="0"/>
                        <a:cs typeface="Aktiv Grotesk Trial Medium" panose="020B05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8E0E4"/>
                    </a:solidFill>
                  </a:tcPr>
                </a:tc>
                <a:tc hMerge="1">
                  <a:txBody>
                    <a:bodyPr/>
                    <a:lstStyle/>
                    <a:p>
                      <a:pPr marR="0" algn="r" rtl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endParaRPr lang="en-SA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76796564"/>
                  </a:ext>
                </a:extLst>
              </a:tr>
              <a:tr h="474267">
                <a:tc>
                  <a:txBody>
                    <a:bodyPr/>
                    <a:lstStyle/>
                    <a:p>
                      <a:pPr marR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endParaRPr lang="en-SA" sz="1200" b="0" i="0" dirty="0">
                        <a:solidFill>
                          <a:schemeClr val="tx1"/>
                        </a:solidFill>
                        <a:latin typeface="Aktiv Grotesk Trial Medium" panose="020B0504020202020204" pitchFamily="34" charset="0"/>
                        <a:cs typeface="Aktiv Grotesk Trial Medium" panose="020B05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FDFF"/>
                    </a:solidFill>
                  </a:tcPr>
                </a:tc>
                <a:tc>
                  <a:txBody>
                    <a:bodyPr/>
                    <a:lstStyle/>
                    <a:p>
                      <a:pPr marR="0" algn="ctr" rtl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US" sz="1200" b="0" i="0" dirty="0">
                          <a:solidFill>
                            <a:schemeClr val="tx1"/>
                          </a:solidFill>
                          <a:latin typeface="Aktiv Grotesk Trial Medium" panose="020B0504020202020204" pitchFamily="34" charset="0"/>
                          <a:cs typeface="Aktiv Grotesk Trial Medium" panose="020B0504020202020204" pitchFamily="34" charset="0"/>
                        </a:rPr>
                        <a:t>2.1</a:t>
                      </a:r>
                      <a:endParaRPr lang="en-SA" sz="1200" b="0" i="0" dirty="0">
                        <a:solidFill>
                          <a:schemeClr val="tx1"/>
                        </a:solidFill>
                        <a:latin typeface="Aktiv Grotesk Trial Medium" panose="020B0504020202020204" pitchFamily="34" charset="0"/>
                        <a:cs typeface="Aktiv Grotesk Trial Medium" panose="020B05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8E0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8816042"/>
                  </a:ext>
                </a:extLst>
              </a:tr>
              <a:tr h="474267">
                <a:tc>
                  <a:txBody>
                    <a:bodyPr/>
                    <a:lstStyle/>
                    <a:p>
                      <a:pPr marR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endParaRPr lang="en-SA" sz="1200" b="0" i="0" dirty="0">
                        <a:solidFill>
                          <a:schemeClr val="tx1"/>
                        </a:solidFill>
                        <a:latin typeface="Aktiv Grotesk Trial Medium" panose="020B0504020202020204" pitchFamily="34" charset="0"/>
                        <a:cs typeface="Aktiv Grotesk Trial Medium" panose="020B05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8E0E4"/>
                    </a:solidFill>
                  </a:tcPr>
                </a:tc>
                <a:tc>
                  <a:txBody>
                    <a:bodyPr/>
                    <a:lstStyle/>
                    <a:p>
                      <a:pPr marR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SA" sz="1200" b="0" i="0" dirty="0">
                          <a:solidFill>
                            <a:schemeClr val="tx1"/>
                          </a:solidFill>
                          <a:latin typeface="Aktiv Grotesk Trial Medium" panose="020B0504020202020204" pitchFamily="34" charset="0"/>
                          <a:cs typeface="Aktiv Grotesk Trial Medium" panose="020B0504020202020204" pitchFamily="34" charset="0"/>
                        </a:rPr>
                        <a:t>2.2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8E0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2324022"/>
                  </a:ext>
                </a:extLst>
              </a:tr>
              <a:tr h="474267">
                <a:tc>
                  <a:txBody>
                    <a:bodyPr/>
                    <a:lstStyle/>
                    <a:p>
                      <a:pPr marR="0" algn="ctr" rtl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endParaRPr lang="en-SA" sz="1200" b="0" i="0" dirty="0">
                        <a:solidFill>
                          <a:schemeClr val="tx1"/>
                        </a:solidFill>
                        <a:latin typeface="Aktiv Grotesk Trial Medium" panose="020B0504020202020204" pitchFamily="34" charset="0"/>
                        <a:cs typeface="Aktiv Grotesk Trial Medium" panose="020B05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FDFF"/>
                    </a:solidFill>
                  </a:tcPr>
                </a:tc>
                <a:tc>
                  <a:txBody>
                    <a:bodyPr/>
                    <a:lstStyle/>
                    <a:p>
                      <a:pPr marR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SA" sz="1200" b="0" i="0" dirty="0">
                          <a:solidFill>
                            <a:schemeClr val="tx1"/>
                          </a:solidFill>
                          <a:latin typeface="Aktiv Grotesk Trial Medium" panose="020B0504020202020204" pitchFamily="34" charset="0"/>
                          <a:cs typeface="Aktiv Grotesk Trial Medium" panose="020B0504020202020204" pitchFamily="34" charset="0"/>
                        </a:rPr>
                        <a:t>2.3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8E0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63224417"/>
                  </a:ext>
                </a:extLst>
              </a:tr>
              <a:tr h="474267">
                <a:tc>
                  <a:txBody>
                    <a:bodyPr/>
                    <a:lstStyle/>
                    <a:p>
                      <a:pPr marR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endParaRPr lang="en-SA" sz="1200" b="0" i="0" dirty="0">
                        <a:solidFill>
                          <a:schemeClr val="tx1"/>
                        </a:solidFill>
                        <a:latin typeface="Aktiv Grotesk Trial Medium" panose="020B0504020202020204" pitchFamily="34" charset="0"/>
                        <a:cs typeface="Aktiv Grotesk Trial Medium" panose="020B05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8E0E4"/>
                    </a:solidFill>
                  </a:tcPr>
                </a:tc>
                <a:tc>
                  <a:txBody>
                    <a:bodyPr/>
                    <a:lstStyle/>
                    <a:p>
                      <a:pPr marR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SA" sz="1200" b="0" i="0" dirty="0">
                          <a:solidFill>
                            <a:schemeClr val="tx1"/>
                          </a:solidFill>
                          <a:latin typeface="Aktiv Grotesk Trial Medium" panose="020B0504020202020204" pitchFamily="34" charset="0"/>
                          <a:cs typeface="Aktiv Grotesk Trial Medium" panose="020B0504020202020204" pitchFamily="34" charset="0"/>
                        </a:rPr>
                        <a:t>2.4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8E0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8804556"/>
                  </a:ext>
                </a:extLst>
              </a:tr>
              <a:tr h="474267">
                <a:tc>
                  <a:txBody>
                    <a:bodyPr/>
                    <a:lstStyle/>
                    <a:p>
                      <a:pPr marR="0" algn="ctr" rtl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endParaRPr lang="en-SA" sz="1200" b="0" i="0" dirty="0">
                        <a:solidFill>
                          <a:schemeClr val="tx1"/>
                        </a:solidFill>
                        <a:latin typeface="Aktiv Grotesk Trial Medium" panose="020B0504020202020204" pitchFamily="34" charset="0"/>
                        <a:cs typeface="Aktiv Grotesk Trial Medium" panose="020B05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7FEFF"/>
                    </a:solidFill>
                  </a:tcPr>
                </a:tc>
                <a:tc>
                  <a:txBody>
                    <a:bodyPr/>
                    <a:lstStyle/>
                    <a:p>
                      <a:pPr marR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SA" sz="1200" b="0" i="0" dirty="0">
                          <a:solidFill>
                            <a:schemeClr val="tx1"/>
                          </a:solidFill>
                          <a:latin typeface="Aktiv Grotesk Trial Medium" panose="020B0504020202020204" pitchFamily="34" charset="0"/>
                          <a:cs typeface="Aktiv Grotesk Trial Medium" panose="020B0504020202020204" pitchFamily="34" charset="0"/>
                        </a:rPr>
                        <a:t>2.5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8E0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038103"/>
                  </a:ext>
                </a:extLst>
              </a:tr>
              <a:tr h="1605792">
                <a:tc gridSpan="2">
                  <a:txBody>
                    <a:bodyPr/>
                    <a:lstStyle/>
                    <a:p>
                      <a:pPr marL="228600" marR="0" indent="-228600" algn="r" rtl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ar-SA" sz="12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Aktiv Grotesk Trial" panose="020B0504020202020204" pitchFamily="34" charset="0"/>
                          <a:ea typeface="+mn-ea"/>
                          <a:cs typeface="Aktiv Grotesk Trial" panose="020B0504020202020204" pitchFamily="34" charset="0"/>
                          <a:sym typeface="Arial"/>
                        </a:rPr>
                        <a:t> هذه الجملة مجرد مثال لشكل النص المستخدم.</a:t>
                      </a:r>
                    </a:p>
                    <a:p>
                      <a:pPr marL="228600" marR="0" lvl="0" indent="-22860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ar-SA" sz="12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Aktiv Grotesk Trial" panose="020B0504020202020204" pitchFamily="34" charset="0"/>
                          <a:ea typeface="+mn-ea"/>
                          <a:cs typeface="Aktiv Grotesk Trial" panose="020B0504020202020204" pitchFamily="34" charset="0"/>
                          <a:sym typeface="Arial"/>
                        </a:rPr>
                        <a:t> هذه الجملة مجرد مثال لشكل النص المستخدم.</a:t>
                      </a:r>
                      <a:endParaRPr lang="en-SA" sz="1200" b="0" i="0" dirty="0">
                        <a:solidFill>
                          <a:schemeClr val="tx1"/>
                        </a:solidFill>
                        <a:latin typeface="Aktiv Grotesk Trial" panose="020B0504020202020204" pitchFamily="34" charset="0"/>
                        <a:cs typeface="Aktiv Grotesk Trial" panose="020B0504020202020204" pitchFamily="34" charset="0"/>
                      </a:endParaRPr>
                    </a:p>
                    <a:p>
                      <a:pPr marL="228600" marR="0" lvl="0" indent="-22860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ar-SA" sz="12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Aktiv Grotesk Trial" panose="020B0504020202020204" pitchFamily="34" charset="0"/>
                          <a:ea typeface="+mn-ea"/>
                          <a:cs typeface="Aktiv Grotesk Trial" panose="020B0504020202020204" pitchFamily="34" charset="0"/>
                          <a:sym typeface="Arial"/>
                        </a:rPr>
                        <a:t> هذه الجملة مجرد مثال لشكل النص المستخدم.</a:t>
                      </a:r>
                      <a:endParaRPr lang="en-SA" sz="1200" b="0" i="0" dirty="0">
                        <a:solidFill>
                          <a:schemeClr val="tx1"/>
                        </a:solidFill>
                        <a:latin typeface="Aktiv Grotesk Trial" panose="020B0504020202020204" pitchFamily="34" charset="0"/>
                        <a:cs typeface="Aktiv Grotesk Trial" panose="020B0504020202020204" pitchFamily="34" charset="0"/>
                      </a:endParaRPr>
                    </a:p>
                    <a:p>
                      <a:pPr marL="228600" marR="0" lvl="0" indent="-22860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ar-SA" sz="12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Aktiv Grotesk Trial" panose="020B0504020202020204" pitchFamily="34" charset="0"/>
                          <a:ea typeface="+mn-ea"/>
                          <a:cs typeface="Aktiv Grotesk Trial" panose="020B0504020202020204" pitchFamily="34" charset="0"/>
                          <a:sym typeface="Arial"/>
                        </a:rPr>
                        <a:t> هذه الجملة مجرد مثال لشكل النص المستخدم.</a:t>
                      </a:r>
                      <a:endParaRPr lang="en-SA" sz="1200" b="0" i="0" dirty="0">
                        <a:solidFill>
                          <a:schemeClr val="tx1"/>
                        </a:solidFill>
                        <a:latin typeface="Aktiv Grotesk Trial" panose="020B0504020202020204" pitchFamily="34" charset="0"/>
                        <a:cs typeface="Aktiv Grotesk Trial" panose="020B0504020202020204" pitchFamily="34" charset="0"/>
                      </a:endParaRPr>
                    </a:p>
                    <a:p>
                      <a:pPr marL="228600" marR="0" lvl="0" indent="-22860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ar-SA" sz="12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Aktiv Grotesk Trial" panose="020B0504020202020204" pitchFamily="34" charset="0"/>
                          <a:ea typeface="+mn-ea"/>
                          <a:cs typeface="Aktiv Grotesk Trial" panose="020B0504020202020204" pitchFamily="34" charset="0"/>
                          <a:sym typeface="Arial"/>
                        </a:rPr>
                        <a:t> هذه الجملة مجرد مثال لشكل النص المستخدم.</a:t>
                      </a:r>
                      <a:endParaRPr lang="en-SA" sz="1200" b="0" i="0" dirty="0">
                        <a:solidFill>
                          <a:schemeClr val="tx1"/>
                        </a:solidFill>
                        <a:latin typeface="Aktiv Grotesk Trial" panose="020B0504020202020204" pitchFamily="34" charset="0"/>
                        <a:cs typeface="Aktiv Grotesk Trial" panose="020B0504020202020204" pitchFamily="34" charset="0"/>
                      </a:endParaRPr>
                    </a:p>
                    <a:p>
                      <a:pPr marL="228600" marR="0" lvl="0" indent="-22860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ar-SA" sz="12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Aktiv Grotesk Trial" panose="020B0504020202020204" pitchFamily="34" charset="0"/>
                          <a:ea typeface="+mn-ea"/>
                          <a:cs typeface="Aktiv Grotesk Trial" panose="020B0504020202020204" pitchFamily="34" charset="0"/>
                          <a:sym typeface="Arial"/>
                        </a:rPr>
                        <a:t> هذه الجملة مجرد مثال لشكل النص المستخدم.</a:t>
                      </a:r>
                      <a:endParaRPr lang="en-SA" sz="1200" b="0" i="0" dirty="0">
                        <a:solidFill>
                          <a:schemeClr val="tx1"/>
                        </a:solidFill>
                        <a:latin typeface="Aktiv Grotesk Trial" panose="020B0504020202020204" pitchFamily="34" charset="0"/>
                        <a:cs typeface="Aktiv Grotesk Trial" panose="020B0504020202020204" pitchFamily="34" charset="0"/>
                      </a:endParaRPr>
                    </a:p>
                  </a:txBody>
                  <a:tcPr marR="180000" marT="144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pPr marR="0" algn="ctr" rtl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endParaRPr lang="en-SA" sz="1200" b="1" i="0" dirty="0">
                        <a:solidFill>
                          <a:schemeClr val="tx1"/>
                        </a:solidFill>
                        <a:latin typeface="DIN Next LT Arabic Medium" panose="020B0503020203050203" pitchFamily="34" charset="-78"/>
                        <a:cs typeface="DIN Next LT Arabic Medium" panose="020B0503020203050203" pitchFamily="34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DFB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3601130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FE086366-0925-489C-462B-84465C3AA9A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3829271"/>
              </p:ext>
            </p:extLst>
          </p:nvPr>
        </p:nvGraphicFramePr>
        <p:xfrm>
          <a:off x="351809" y="1316738"/>
          <a:ext cx="3397231" cy="48816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88799">
                  <a:extLst>
                    <a:ext uri="{9D8B030D-6E8A-4147-A177-3AD203B41FA5}">
                      <a16:colId xmlns:a16="http://schemas.microsoft.com/office/drawing/2014/main" val="212390887"/>
                    </a:ext>
                  </a:extLst>
                </a:gridCol>
                <a:gridCol w="408432">
                  <a:extLst>
                    <a:ext uri="{9D8B030D-6E8A-4147-A177-3AD203B41FA5}">
                      <a16:colId xmlns:a16="http://schemas.microsoft.com/office/drawing/2014/main" val="1442656732"/>
                    </a:ext>
                  </a:extLst>
                </a:gridCol>
              </a:tblGrid>
              <a:tr h="473307">
                <a:tc gridSpan="2"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ar-SA" sz="1600" b="0" i="0" dirty="0">
                          <a:solidFill>
                            <a:schemeClr val="lt1"/>
                          </a:solidFill>
                          <a:latin typeface="Aktiv Grotesk Trial" panose="020B0504020202020204" pitchFamily="34" charset="0"/>
                          <a:cs typeface="Aktiv Grotesk Trial" panose="020B0504020202020204" pitchFamily="34" charset="0"/>
                          <a:sym typeface="Noto Naskh Arabic"/>
                        </a:rPr>
                        <a:t> اسم الفقرة</a:t>
                      </a:r>
                      <a:endParaRPr lang="ar-SA" sz="1600" b="0" i="0" dirty="0">
                        <a:solidFill>
                          <a:srgbClr val="FFFFFF"/>
                        </a:solidFill>
                        <a:latin typeface="Aktiv Grotesk Trial" panose="020B0504020202020204" pitchFamily="34" charset="0"/>
                        <a:cs typeface="Aktiv Grotesk Trial" panose="020B05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02DCA"/>
                    </a:solidFill>
                  </a:tcPr>
                </a:tc>
                <a:tc hMerge="1">
                  <a:txBody>
                    <a:bodyPr/>
                    <a:lstStyle/>
                    <a:p>
                      <a:pPr marR="0" algn="r" rtl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endParaRPr lang="en-SA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7264818"/>
                  </a:ext>
                </a:extLst>
              </a:tr>
              <a:tr h="401281">
                <a:tc gridSpan="2">
                  <a:txBody>
                    <a:bodyPr/>
                    <a:lstStyle/>
                    <a:p>
                      <a:pPr marR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endParaRPr lang="en-SA" sz="1200" b="0" i="0" dirty="0">
                        <a:solidFill>
                          <a:schemeClr val="tx1"/>
                        </a:solidFill>
                        <a:latin typeface="Aktiv Grotesk Trial Medium" panose="020B0504020202020204" pitchFamily="34" charset="0"/>
                        <a:cs typeface="Aktiv Grotesk Trial Medium" panose="020B05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8E0E4"/>
                    </a:solidFill>
                  </a:tcPr>
                </a:tc>
                <a:tc hMerge="1">
                  <a:txBody>
                    <a:bodyPr/>
                    <a:lstStyle/>
                    <a:p>
                      <a:pPr marR="0" algn="r" rtl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endParaRPr lang="en-SA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76796564"/>
                  </a:ext>
                </a:extLst>
              </a:tr>
              <a:tr h="474267">
                <a:tc>
                  <a:txBody>
                    <a:bodyPr/>
                    <a:lstStyle/>
                    <a:p>
                      <a:pPr marR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endParaRPr lang="en-SA" sz="1200" b="0" i="0" dirty="0">
                        <a:solidFill>
                          <a:schemeClr val="tx1"/>
                        </a:solidFill>
                        <a:latin typeface="Aktiv Grotesk Trial Medium" panose="020B0504020202020204" pitchFamily="34" charset="0"/>
                        <a:cs typeface="Aktiv Grotesk Trial Medium" panose="020B05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FDFF"/>
                    </a:solidFill>
                  </a:tcPr>
                </a:tc>
                <a:tc>
                  <a:txBody>
                    <a:bodyPr/>
                    <a:lstStyle/>
                    <a:p>
                      <a:pPr marR="0" algn="ctr" rtl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US" sz="1200" b="0" i="0" dirty="0">
                          <a:solidFill>
                            <a:schemeClr val="tx1"/>
                          </a:solidFill>
                          <a:latin typeface="Aktiv Grotesk Trial Medium" panose="020B0504020202020204" pitchFamily="34" charset="0"/>
                          <a:cs typeface="Aktiv Grotesk Trial Medium" panose="020B0504020202020204" pitchFamily="34" charset="0"/>
                        </a:rPr>
                        <a:t>3.1</a:t>
                      </a:r>
                      <a:endParaRPr lang="en-SA" sz="1200" b="0" i="0" dirty="0">
                        <a:solidFill>
                          <a:schemeClr val="tx1"/>
                        </a:solidFill>
                        <a:latin typeface="Aktiv Grotesk Trial Medium" panose="020B0504020202020204" pitchFamily="34" charset="0"/>
                        <a:cs typeface="Aktiv Grotesk Trial Medium" panose="020B05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8E0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8816042"/>
                  </a:ext>
                </a:extLst>
              </a:tr>
              <a:tr h="474267">
                <a:tc>
                  <a:txBody>
                    <a:bodyPr/>
                    <a:lstStyle/>
                    <a:p>
                      <a:pPr marR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endParaRPr lang="en-SA" sz="1200" b="0" i="0" dirty="0">
                        <a:solidFill>
                          <a:schemeClr val="tx1"/>
                        </a:solidFill>
                        <a:latin typeface="Aktiv Grotesk Trial Medium" panose="020B0504020202020204" pitchFamily="34" charset="0"/>
                        <a:cs typeface="Aktiv Grotesk Trial Medium" panose="020B05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8E0E4"/>
                    </a:solidFill>
                  </a:tcPr>
                </a:tc>
                <a:tc>
                  <a:txBody>
                    <a:bodyPr/>
                    <a:lstStyle/>
                    <a:p>
                      <a:pPr marR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SA" sz="1200" b="0" i="0" dirty="0">
                          <a:solidFill>
                            <a:schemeClr val="tx1"/>
                          </a:solidFill>
                          <a:latin typeface="Aktiv Grotesk Trial Medium" panose="020B0504020202020204" pitchFamily="34" charset="0"/>
                          <a:cs typeface="Aktiv Grotesk Trial Medium" panose="020B0504020202020204" pitchFamily="34" charset="0"/>
                        </a:rPr>
                        <a:t>3.2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8E0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2324022"/>
                  </a:ext>
                </a:extLst>
              </a:tr>
              <a:tr h="474267">
                <a:tc>
                  <a:txBody>
                    <a:bodyPr/>
                    <a:lstStyle/>
                    <a:p>
                      <a:pPr marR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endParaRPr lang="en-SA" sz="1200" b="0" i="0" dirty="0">
                        <a:solidFill>
                          <a:schemeClr val="tx1"/>
                        </a:solidFill>
                        <a:latin typeface="Aktiv Grotesk Trial Medium" panose="020B0504020202020204" pitchFamily="34" charset="0"/>
                        <a:cs typeface="Aktiv Grotesk Trial Medium" panose="020B05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FDFF"/>
                    </a:solidFill>
                  </a:tcPr>
                </a:tc>
                <a:tc>
                  <a:txBody>
                    <a:bodyPr/>
                    <a:lstStyle/>
                    <a:p>
                      <a:pPr marR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SA" sz="1200" b="0" i="0" dirty="0">
                          <a:solidFill>
                            <a:schemeClr val="tx1"/>
                          </a:solidFill>
                          <a:latin typeface="Aktiv Grotesk Trial Medium" panose="020B0504020202020204" pitchFamily="34" charset="0"/>
                          <a:cs typeface="Aktiv Grotesk Trial Medium" panose="020B0504020202020204" pitchFamily="34" charset="0"/>
                        </a:rPr>
                        <a:t>3.3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8E0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63224417"/>
                  </a:ext>
                </a:extLst>
              </a:tr>
              <a:tr h="474267">
                <a:tc>
                  <a:txBody>
                    <a:bodyPr/>
                    <a:lstStyle/>
                    <a:p>
                      <a:pPr marR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endParaRPr lang="en-SA" sz="1200" b="0" i="0" dirty="0">
                        <a:solidFill>
                          <a:schemeClr val="tx1"/>
                        </a:solidFill>
                        <a:latin typeface="Aktiv Grotesk Trial Medium" panose="020B0504020202020204" pitchFamily="34" charset="0"/>
                        <a:cs typeface="Aktiv Grotesk Trial Medium" panose="020B05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8E0E4"/>
                    </a:solidFill>
                  </a:tcPr>
                </a:tc>
                <a:tc>
                  <a:txBody>
                    <a:bodyPr/>
                    <a:lstStyle/>
                    <a:p>
                      <a:pPr marR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SA" sz="1200" b="0" i="0" dirty="0">
                          <a:solidFill>
                            <a:schemeClr val="tx1"/>
                          </a:solidFill>
                          <a:latin typeface="Aktiv Grotesk Trial Medium" panose="020B0504020202020204" pitchFamily="34" charset="0"/>
                          <a:cs typeface="Aktiv Grotesk Trial Medium" panose="020B0504020202020204" pitchFamily="34" charset="0"/>
                        </a:rPr>
                        <a:t>3.4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8E0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8804556"/>
                  </a:ext>
                </a:extLst>
              </a:tr>
              <a:tr h="2110039">
                <a:tc gridSpan="2">
                  <a:txBody>
                    <a:bodyPr/>
                    <a:lstStyle/>
                    <a:p>
                      <a:pPr marL="228600" marR="0" indent="-228600" algn="r" rtl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+mj-lt"/>
                        <a:buAutoNum type="arabicPeriod"/>
                      </a:pPr>
                      <a:r>
                        <a:rPr lang="ar-SA" sz="12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Aktiv Grotesk Trial" panose="020B0504020202020204" pitchFamily="34" charset="0"/>
                          <a:ea typeface="+mn-ea"/>
                          <a:cs typeface="Aktiv Grotesk Trial" panose="020B0504020202020204" pitchFamily="34" charset="0"/>
                          <a:sym typeface="Arial"/>
                        </a:rPr>
                        <a:t> هذه الجملة مجرد مثال لشكل النص المستخدم.</a:t>
                      </a:r>
                    </a:p>
                    <a:p>
                      <a:pPr marL="228600" marR="0" lvl="0" indent="-22860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ar-SA" sz="12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Aktiv Grotesk Trial" panose="020B0504020202020204" pitchFamily="34" charset="0"/>
                          <a:ea typeface="+mn-ea"/>
                          <a:cs typeface="Aktiv Grotesk Trial" panose="020B0504020202020204" pitchFamily="34" charset="0"/>
                          <a:sym typeface="Arial"/>
                        </a:rPr>
                        <a:t> هذه الجملة مجرد مثال لشكل النص المستخدم.</a:t>
                      </a:r>
                      <a:endParaRPr lang="en-SA" sz="1200" b="0" i="0" dirty="0">
                        <a:solidFill>
                          <a:schemeClr val="tx1"/>
                        </a:solidFill>
                        <a:latin typeface="Aktiv Grotesk Trial" panose="020B0504020202020204" pitchFamily="34" charset="0"/>
                        <a:cs typeface="Aktiv Grotesk Trial" panose="020B0504020202020204" pitchFamily="34" charset="0"/>
                      </a:endParaRPr>
                    </a:p>
                    <a:p>
                      <a:pPr marL="228600" marR="0" lvl="0" indent="-22860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ar-SA" sz="12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Aktiv Grotesk Trial" panose="020B0504020202020204" pitchFamily="34" charset="0"/>
                          <a:ea typeface="+mn-ea"/>
                          <a:cs typeface="Aktiv Grotesk Trial" panose="020B0504020202020204" pitchFamily="34" charset="0"/>
                          <a:sym typeface="Arial"/>
                        </a:rPr>
                        <a:t> هذه الجملة مجرد مثال لشكل النص المستخدم.</a:t>
                      </a:r>
                      <a:endParaRPr lang="en-SA" sz="1200" b="0" i="0" dirty="0">
                        <a:solidFill>
                          <a:schemeClr val="tx1"/>
                        </a:solidFill>
                        <a:latin typeface="Aktiv Grotesk Trial" panose="020B0504020202020204" pitchFamily="34" charset="0"/>
                        <a:cs typeface="Aktiv Grotesk Trial" panose="020B0504020202020204" pitchFamily="34" charset="0"/>
                      </a:endParaRPr>
                    </a:p>
                    <a:p>
                      <a:pPr marL="228600" marR="0" lvl="0" indent="-22860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ar-SA" sz="12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Aktiv Grotesk Trial" panose="020B0504020202020204" pitchFamily="34" charset="0"/>
                          <a:ea typeface="+mn-ea"/>
                          <a:cs typeface="Aktiv Grotesk Trial" panose="020B0504020202020204" pitchFamily="34" charset="0"/>
                          <a:sym typeface="Arial"/>
                        </a:rPr>
                        <a:t> هذه الجملة مجرد مثال لشكل النص المستخدم.</a:t>
                      </a:r>
                      <a:endParaRPr lang="en-SA" sz="1200" b="0" i="0" dirty="0">
                        <a:solidFill>
                          <a:schemeClr val="tx1"/>
                        </a:solidFill>
                        <a:latin typeface="Aktiv Grotesk Trial" panose="020B0504020202020204" pitchFamily="34" charset="0"/>
                        <a:cs typeface="Aktiv Grotesk Trial" panose="020B0504020202020204" pitchFamily="34" charset="0"/>
                      </a:endParaRPr>
                    </a:p>
                    <a:p>
                      <a:pPr marL="228600" marR="0" lvl="0" indent="-22860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ar-SA" sz="12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Aktiv Grotesk Trial" panose="020B0504020202020204" pitchFamily="34" charset="0"/>
                          <a:ea typeface="+mn-ea"/>
                          <a:cs typeface="Aktiv Grotesk Trial" panose="020B0504020202020204" pitchFamily="34" charset="0"/>
                          <a:sym typeface="Arial"/>
                        </a:rPr>
                        <a:t> هذه الجملة مجرد مثال لشكل النص المستخدم.</a:t>
                      </a:r>
                      <a:endParaRPr lang="en-SA" sz="1200" b="0" i="0" dirty="0">
                        <a:solidFill>
                          <a:schemeClr val="tx1"/>
                        </a:solidFill>
                        <a:latin typeface="Aktiv Grotesk Trial" panose="020B0504020202020204" pitchFamily="34" charset="0"/>
                        <a:cs typeface="Aktiv Grotesk Trial" panose="020B0504020202020204" pitchFamily="34" charset="0"/>
                      </a:endParaRPr>
                    </a:p>
                    <a:p>
                      <a:pPr marL="228600" marR="0" lvl="0" indent="-22860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ar-SA" sz="12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Aktiv Grotesk Trial" panose="020B0504020202020204" pitchFamily="34" charset="0"/>
                          <a:ea typeface="+mn-ea"/>
                          <a:cs typeface="Aktiv Grotesk Trial" panose="020B0504020202020204" pitchFamily="34" charset="0"/>
                          <a:sym typeface="Arial"/>
                        </a:rPr>
                        <a:t> هذه الجملة مجرد مثال لشكل النص المستخدم.</a:t>
                      </a:r>
                      <a:endParaRPr lang="en-SA" sz="1200" b="0" i="0" dirty="0">
                        <a:solidFill>
                          <a:schemeClr val="tx1"/>
                        </a:solidFill>
                        <a:latin typeface="Aktiv Grotesk Trial" panose="020B0504020202020204" pitchFamily="34" charset="0"/>
                        <a:cs typeface="Aktiv Grotesk Trial" panose="020B0504020202020204" pitchFamily="34" charset="0"/>
                      </a:endParaRPr>
                    </a:p>
                  </a:txBody>
                  <a:tcPr marL="0" marR="180000" marT="503999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R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endParaRPr lang="en-SA" sz="1200" b="1" i="0" dirty="0">
                        <a:solidFill>
                          <a:schemeClr val="tx1"/>
                        </a:solidFill>
                        <a:latin typeface="DIN Next LT Arabic Medium" panose="020B0503020203050203" pitchFamily="34" charset="-78"/>
                        <a:cs typeface="DIN Next LT Arabic Medium" panose="020B0503020203050203" pitchFamily="34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DFB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8061393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0A73F9F1-71E8-4AEB-EB51-0BA21160FB8C}"/>
              </a:ext>
            </a:extLst>
          </p:cNvPr>
          <p:cNvSpPr txBox="1"/>
          <p:nvPr/>
        </p:nvSpPr>
        <p:spPr>
          <a:xfrm>
            <a:off x="8107680" y="405411"/>
            <a:ext cx="374935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R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</a:pPr>
            <a:r>
              <a:rPr lang="ar-SA" sz="2400" b="1" dirty="0">
                <a:solidFill>
                  <a:srgbClr val="8A3CBE"/>
                </a:solidFill>
                <a:latin typeface="Aktiv Grotesk Trial XBold" panose="020B0504020202020204" pitchFamily="34" charset="0"/>
                <a:ea typeface="Aktiv Grotesk Trial XBold" panose="020B0504020202020204" pitchFamily="34" charset="0"/>
                <a:cs typeface="Aktiv Grotesk Trial XBold" panose="020B0504020202020204" pitchFamily="34" charset="0"/>
                <a:sym typeface="Roboto"/>
              </a:rPr>
              <a:t>عنوان </a:t>
            </a:r>
            <a:r>
              <a:rPr lang="ar-SA" sz="2400" b="1" dirty="0">
                <a:solidFill>
                  <a:srgbClr val="A02DCA"/>
                </a:solidFill>
                <a:latin typeface="Aktiv Grotesk Trial XBold" panose="020B0504020202020204" pitchFamily="34" charset="0"/>
                <a:ea typeface="Aktiv Grotesk Trial XBold" panose="020B0504020202020204" pitchFamily="34" charset="0"/>
                <a:cs typeface="Aktiv Grotesk Trial XBold" panose="020B0504020202020204" pitchFamily="34" charset="0"/>
                <a:sym typeface="Roboto"/>
              </a:rPr>
              <a:t>الموضوع</a:t>
            </a:r>
            <a:endParaRPr lang="en-SA" sz="2400" b="1" dirty="0">
              <a:solidFill>
                <a:srgbClr val="A02DCA"/>
              </a:solidFill>
              <a:latin typeface="Aktiv Grotesk Trial XBold" panose="020B0504020202020204" pitchFamily="34" charset="0"/>
              <a:ea typeface="Aktiv Grotesk Trial XBold" panose="020B0504020202020204" pitchFamily="34" charset="0"/>
              <a:cs typeface="Aktiv Grotesk Trial XBold" panose="020B0504020202020204" pitchFamily="34" charset="0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E5952D27-1348-B79C-36AA-A0F5D661D134}"/>
              </a:ext>
            </a:extLst>
          </p:cNvPr>
          <p:cNvCxnSpPr>
            <a:cxnSpLocks/>
          </p:cNvCxnSpPr>
          <p:nvPr/>
        </p:nvCxnSpPr>
        <p:spPr>
          <a:xfrm>
            <a:off x="334963" y="989330"/>
            <a:ext cx="5523970" cy="0"/>
          </a:xfrm>
          <a:prstGeom prst="line">
            <a:avLst/>
          </a:prstGeom>
          <a:ln w="19050">
            <a:solidFill>
              <a:srgbClr val="A02D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306CAF9-E3AB-B947-EBD4-7F07E9679ECF}"/>
              </a:ext>
            </a:extLst>
          </p:cNvPr>
          <p:cNvCxnSpPr>
            <a:cxnSpLocks/>
          </p:cNvCxnSpPr>
          <p:nvPr/>
        </p:nvCxnSpPr>
        <p:spPr>
          <a:xfrm>
            <a:off x="5708493" y="989330"/>
            <a:ext cx="6148545" cy="0"/>
          </a:xfrm>
          <a:prstGeom prst="line">
            <a:avLst/>
          </a:prstGeom>
          <a:ln w="19050">
            <a:solidFill>
              <a:srgbClr val="01AD41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228195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Rectangle 72">
            <a:extLst>
              <a:ext uri="{FF2B5EF4-FFF2-40B4-BE49-F238E27FC236}">
                <a16:creationId xmlns:a16="http://schemas.microsoft.com/office/drawing/2014/main" id="{7973BDB4-9E29-5E63-0E78-D9557C440630}"/>
              </a:ext>
            </a:extLst>
          </p:cNvPr>
          <p:cNvSpPr/>
          <p:nvPr/>
        </p:nvSpPr>
        <p:spPr>
          <a:xfrm>
            <a:off x="5015426" y="2194638"/>
            <a:ext cx="3274476" cy="213647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A" sz="1400" dirty="0">
              <a:solidFill>
                <a:schemeClr val="bg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8038EC51-CE04-6AC2-4AB6-8FA420E8EACC}"/>
              </a:ext>
            </a:extLst>
          </p:cNvPr>
          <p:cNvSpPr/>
          <p:nvPr/>
        </p:nvSpPr>
        <p:spPr>
          <a:xfrm>
            <a:off x="9059220" y="2194638"/>
            <a:ext cx="2797500" cy="213647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A" sz="1400" dirty="0">
              <a:solidFill>
                <a:schemeClr val="bg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6B87D834-A852-8F0F-7288-699ADC532F13}"/>
              </a:ext>
            </a:extLst>
          </p:cNvPr>
          <p:cNvSpPr/>
          <p:nvPr/>
        </p:nvSpPr>
        <p:spPr>
          <a:xfrm>
            <a:off x="5024569" y="1153321"/>
            <a:ext cx="940252" cy="474151"/>
          </a:xfrm>
          <a:prstGeom prst="rect">
            <a:avLst/>
          </a:prstGeom>
          <a:solidFill>
            <a:schemeClr val="bg1">
              <a:lumMod val="95000"/>
            </a:schemeClr>
          </a:solidFill>
          <a:ln w="158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</a:pPr>
            <a:endParaRPr lang="en-SA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D9D87F27-A164-E098-6750-DEA5C9F406DC}"/>
              </a:ext>
            </a:extLst>
          </p:cNvPr>
          <p:cNvSpPr/>
          <p:nvPr/>
        </p:nvSpPr>
        <p:spPr>
          <a:xfrm>
            <a:off x="6227180" y="1153321"/>
            <a:ext cx="4689288" cy="474151"/>
          </a:xfrm>
          <a:prstGeom prst="rect">
            <a:avLst/>
          </a:prstGeom>
          <a:solidFill>
            <a:srgbClr val="01AD41"/>
          </a:solidFill>
          <a:ln w="158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1200" u="none" strike="noStrike" cap="none" dirty="0">
                <a:solidFill>
                  <a:schemeClr val="bg1"/>
                </a:solidFill>
                <a:effectLst/>
                <a:latin typeface="Aktiv Grotesk Trial Medium" panose="020B0504020202020204" pitchFamily="34" charset="0"/>
                <a:ea typeface="+mn-ea"/>
                <a:cs typeface="Aktiv Grotesk Trial Medium" panose="020B0504020202020204" pitchFamily="34" charset="0"/>
                <a:sym typeface="Arial"/>
              </a:rPr>
              <a:t>هذه الجملة مجرد مثال لشكل النص المستخدم.</a:t>
            </a:r>
            <a:endParaRPr lang="en-SA" sz="1200" dirty="0">
              <a:solidFill>
                <a:schemeClr val="bg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pic>
        <p:nvPicPr>
          <p:cNvPr id="825" name="Google Shape;825;p51"/>
          <p:cNvPicPr preferRelativeResize="0"/>
          <p:nvPr/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41714" y="1227550"/>
            <a:ext cx="327900" cy="272100"/>
          </a:xfrm>
          <a:prstGeom prst="rect">
            <a:avLst/>
          </a:prstGeom>
          <a:noFill/>
          <a:ln>
            <a:noFill/>
          </a:ln>
        </p:spPr>
      </p:pic>
      <p:sp>
        <p:nvSpPr>
          <p:cNvPr id="837" name="Google Shape;837;p51"/>
          <p:cNvSpPr/>
          <p:nvPr/>
        </p:nvSpPr>
        <p:spPr>
          <a:xfrm flipH="1">
            <a:off x="9202001" y="2682853"/>
            <a:ext cx="1408764" cy="4519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pPr marL="45720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endParaRPr sz="1600" b="0" i="0" u="none" strike="noStrike" cap="none">
              <a:solidFill>
                <a:srgbClr val="FFFFFF"/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  <a:sym typeface="Arial"/>
            </a:endParaRPr>
          </a:p>
        </p:txBody>
      </p:sp>
      <p:sp>
        <p:nvSpPr>
          <p:cNvPr id="838" name="Google Shape;838;p51"/>
          <p:cNvSpPr/>
          <p:nvPr/>
        </p:nvSpPr>
        <p:spPr>
          <a:xfrm flipH="1">
            <a:off x="9381470" y="2685233"/>
            <a:ext cx="1741066" cy="45719"/>
          </a:xfrm>
          <a:prstGeom prst="rect">
            <a:avLst/>
          </a:prstGeom>
          <a:solidFill>
            <a:srgbClr val="01AD41"/>
          </a:solidFill>
          <a:ln>
            <a:noFill/>
          </a:ln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pPr marL="457200" marR="0" lvl="0" indent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endParaRPr sz="1600" b="0" i="0" u="none" strike="noStrike" cap="none">
              <a:solidFill>
                <a:srgbClr val="FFFFFF"/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  <a:sym typeface="Arial"/>
            </a:endParaRPr>
          </a:p>
        </p:txBody>
      </p:sp>
      <p:sp>
        <p:nvSpPr>
          <p:cNvPr id="839" name="Google Shape;839;p51"/>
          <p:cNvSpPr/>
          <p:nvPr/>
        </p:nvSpPr>
        <p:spPr>
          <a:xfrm flipH="1">
            <a:off x="9339698" y="2638954"/>
            <a:ext cx="132797" cy="132798"/>
          </a:xfrm>
          <a:prstGeom prst="ellipse">
            <a:avLst/>
          </a:prstGeom>
          <a:solidFill>
            <a:srgbClr val="A02DCA"/>
          </a:solidFill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  <a:sym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0B962B6-8067-0C3F-EC70-C46866009D5E}"/>
              </a:ext>
            </a:extLst>
          </p:cNvPr>
          <p:cNvSpPr txBox="1"/>
          <p:nvPr/>
        </p:nvSpPr>
        <p:spPr>
          <a:xfrm>
            <a:off x="11546252" y="6475511"/>
            <a:ext cx="310468" cy="246221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marR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</a:pPr>
            <a:fld id="{00000000-1234-1234-1234-123412341234}" type="slidenum">
              <a:rPr lang="en-US" sz="1000" b="1" smtClean="0">
                <a:solidFill>
                  <a:schemeClr val="tx1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pPr marR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</a:pPr>
              <a:t>6</a:t>
            </a:fld>
            <a:endParaRPr lang="en-SA" sz="1000" dirty="0">
              <a:solidFill>
                <a:schemeClr val="tx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39B34F5-B90E-5139-8207-2EA30F300EAC}"/>
              </a:ext>
            </a:extLst>
          </p:cNvPr>
          <p:cNvSpPr/>
          <p:nvPr/>
        </p:nvSpPr>
        <p:spPr>
          <a:xfrm>
            <a:off x="10916468" y="1153321"/>
            <a:ext cx="940252" cy="474151"/>
          </a:xfrm>
          <a:prstGeom prst="rect">
            <a:avLst/>
          </a:prstGeom>
          <a:solidFill>
            <a:schemeClr val="bg1">
              <a:lumMod val="95000"/>
            </a:schemeClr>
          </a:solidFill>
          <a:ln w="158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</a:pPr>
            <a:endParaRPr lang="en-SA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3CB5FA9B-67D9-E8A5-45E8-7CA6A05E73B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71422" y="1240619"/>
            <a:ext cx="430344" cy="281041"/>
          </a:xfrm>
          <a:prstGeom prst="rect">
            <a:avLst/>
          </a:prstGeom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34152797-04FA-1B63-9B78-E92D1AA6DD17}"/>
              </a:ext>
            </a:extLst>
          </p:cNvPr>
          <p:cNvSpPr/>
          <p:nvPr/>
        </p:nvSpPr>
        <p:spPr>
          <a:xfrm>
            <a:off x="334963" y="1153321"/>
            <a:ext cx="4689606" cy="474151"/>
          </a:xfrm>
          <a:prstGeom prst="rect">
            <a:avLst/>
          </a:prstGeom>
          <a:solidFill>
            <a:srgbClr val="01AD41"/>
          </a:solidFill>
          <a:ln w="158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1200" u="none" strike="noStrike" cap="none" dirty="0">
                <a:solidFill>
                  <a:schemeClr val="bg1"/>
                </a:solidFill>
                <a:effectLst/>
                <a:latin typeface="Aktiv Grotesk Trial Medium" panose="020B0504020202020204" pitchFamily="34" charset="0"/>
                <a:ea typeface="+mn-ea"/>
                <a:cs typeface="Aktiv Grotesk Trial Medium" panose="020B0504020202020204" pitchFamily="34" charset="0"/>
                <a:sym typeface="Arial"/>
              </a:rPr>
              <a:t>هذه الجملة مجرد مثال لشكل النص المستخدم.</a:t>
            </a:r>
            <a:endParaRPr lang="en-SA" sz="1200" dirty="0">
              <a:solidFill>
                <a:schemeClr val="bg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F8A30A4-C8EA-A97C-CCA7-1599BAE12619}"/>
              </a:ext>
            </a:extLst>
          </p:cNvPr>
          <p:cNvSpPr/>
          <p:nvPr/>
        </p:nvSpPr>
        <p:spPr>
          <a:xfrm>
            <a:off x="9059220" y="1835839"/>
            <a:ext cx="2797500" cy="358800"/>
          </a:xfrm>
          <a:prstGeom prst="rect">
            <a:avLst/>
          </a:prstGeom>
          <a:solidFill>
            <a:srgbClr val="A02DC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1600" u="none" strike="noStrike" cap="none" dirty="0">
                <a:solidFill>
                  <a:schemeClr val="bg1"/>
                </a:solidFill>
                <a:effectLst/>
                <a:latin typeface="Aktiv Grotesk Trial Medium" panose="020B0504020202020204" pitchFamily="34" charset="0"/>
                <a:ea typeface="+mn-ea"/>
                <a:cs typeface="Aktiv Grotesk Trial Medium" panose="020B0504020202020204" pitchFamily="34" charset="0"/>
                <a:sym typeface="Arial"/>
              </a:rPr>
              <a:t>العنوان</a:t>
            </a:r>
            <a:endParaRPr lang="en-SA" sz="1400" dirty="0">
              <a:solidFill>
                <a:schemeClr val="bg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D62D21F-50AE-D4D7-AA01-1BD8B08F5F47}"/>
              </a:ext>
            </a:extLst>
          </p:cNvPr>
          <p:cNvSpPr txBox="1"/>
          <p:nvPr/>
        </p:nvSpPr>
        <p:spPr>
          <a:xfrm>
            <a:off x="9202001" y="2371433"/>
            <a:ext cx="396183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u="none" strike="noStrike" cap="none" dirty="0">
                <a:solidFill>
                  <a:schemeClr val="tx1">
                    <a:lumMod val="65000"/>
                    <a:lumOff val="35000"/>
                  </a:schemeClr>
                </a:solidFill>
                <a:latin typeface="Aktiv Grotesk Trial Medium" panose="020B0504020202020204" pitchFamily="34" charset="0"/>
                <a:cs typeface="Aktiv Grotesk Trial Medium" panose="020B0504020202020204" pitchFamily="34" charset="0"/>
                <a:sym typeface="Arial"/>
              </a:rPr>
              <a:t>93%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DECF5A23-5C03-3D3C-EA55-53FB3F710E14}"/>
              </a:ext>
            </a:extLst>
          </p:cNvPr>
          <p:cNvSpPr txBox="1"/>
          <p:nvPr/>
        </p:nvSpPr>
        <p:spPr>
          <a:xfrm>
            <a:off x="10971332" y="2562662"/>
            <a:ext cx="751276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ar-SA" sz="1200" u="none" strike="noStrike" cap="non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ktiv Grotesk Trial Medium" panose="020B0504020202020204" pitchFamily="34" charset="0"/>
                <a:ea typeface="+mn-ea"/>
                <a:cs typeface="Aktiv Grotesk Trial Medium" panose="020B0504020202020204" pitchFamily="34" charset="0"/>
                <a:sym typeface="Arial"/>
              </a:rPr>
              <a:t>النسبة</a:t>
            </a:r>
            <a:endParaRPr lang="en-US" sz="1200" u="none" strike="noStrike" cap="none" dirty="0">
              <a:solidFill>
                <a:schemeClr val="tx1">
                  <a:lumMod val="65000"/>
                  <a:lumOff val="35000"/>
                </a:schemeClr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  <a:sym typeface="Arial"/>
            </a:endParaRPr>
          </a:p>
        </p:txBody>
      </p:sp>
      <p:sp>
        <p:nvSpPr>
          <p:cNvPr id="32" name="Google Shape;837;p51">
            <a:extLst>
              <a:ext uri="{FF2B5EF4-FFF2-40B4-BE49-F238E27FC236}">
                <a16:creationId xmlns:a16="http://schemas.microsoft.com/office/drawing/2014/main" id="{343C092A-055E-659E-6E7D-2D956589C588}"/>
              </a:ext>
            </a:extLst>
          </p:cNvPr>
          <p:cNvSpPr/>
          <p:nvPr/>
        </p:nvSpPr>
        <p:spPr>
          <a:xfrm flipH="1">
            <a:off x="9202001" y="3295501"/>
            <a:ext cx="1408764" cy="4519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pPr marL="45720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endParaRPr sz="1600" b="0" i="0" u="none" strike="noStrike" cap="none">
              <a:solidFill>
                <a:srgbClr val="FFFFFF"/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  <a:sym typeface="Arial"/>
            </a:endParaRPr>
          </a:p>
        </p:txBody>
      </p:sp>
      <p:sp>
        <p:nvSpPr>
          <p:cNvPr id="33" name="Google Shape;838;p51">
            <a:extLst>
              <a:ext uri="{FF2B5EF4-FFF2-40B4-BE49-F238E27FC236}">
                <a16:creationId xmlns:a16="http://schemas.microsoft.com/office/drawing/2014/main" id="{B21BA2F0-D334-4E3A-B0CE-E91BE7639FA9}"/>
              </a:ext>
            </a:extLst>
          </p:cNvPr>
          <p:cNvSpPr/>
          <p:nvPr/>
        </p:nvSpPr>
        <p:spPr>
          <a:xfrm flipH="1">
            <a:off x="9735880" y="3297881"/>
            <a:ext cx="1386655" cy="45719"/>
          </a:xfrm>
          <a:prstGeom prst="rect">
            <a:avLst/>
          </a:prstGeom>
          <a:solidFill>
            <a:srgbClr val="01AD41"/>
          </a:solidFill>
          <a:ln>
            <a:noFill/>
          </a:ln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pPr marL="45720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endParaRPr sz="1600" b="0" i="0" u="none" strike="noStrike" cap="none">
              <a:solidFill>
                <a:srgbClr val="FFFFFF"/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  <a:sym typeface="Arial"/>
            </a:endParaRPr>
          </a:p>
        </p:txBody>
      </p:sp>
      <p:sp>
        <p:nvSpPr>
          <p:cNvPr id="34" name="Google Shape;839;p51">
            <a:extLst>
              <a:ext uri="{FF2B5EF4-FFF2-40B4-BE49-F238E27FC236}">
                <a16:creationId xmlns:a16="http://schemas.microsoft.com/office/drawing/2014/main" id="{495D9025-7E78-58DC-67A3-5786101D2C35}"/>
              </a:ext>
            </a:extLst>
          </p:cNvPr>
          <p:cNvSpPr/>
          <p:nvPr/>
        </p:nvSpPr>
        <p:spPr>
          <a:xfrm flipH="1">
            <a:off x="9735881" y="3251602"/>
            <a:ext cx="132797" cy="132798"/>
          </a:xfrm>
          <a:prstGeom prst="ellipse">
            <a:avLst/>
          </a:prstGeom>
          <a:solidFill>
            <a:srgbClr val="A02DCA"/>
          </a:solidFill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  <a:sym typeface="Arial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B3D20F86-5C23-8C41-E406-7484C6C0300E}"/>
              </a:ext>
            </a:extLst>
          </p:cNvPr>
          <p:cNvSpPr txBox="1"/>
          <p:nvPr/>
        </p:nvSpPr>
        <p:spPr>
          <a:xfrm>
            <a:off x="9598184" y="2984081"/>
            <a:ext cx="396183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u="none" strike="noStrike" cap="none" dirty="0">
                <a:solidFill>
                  <a:schemeClr val="tx1">
                    <a:lumMod val="65000"/>
                    <a:lumOff val="35000"/>
                  </a:schemeClr>
                </a:solidFill>
                <a:latin typeface="Aktiv Grotesk Trial Medium" panose="020B0504020202020204" pitchFamily="34" charset="0"/>
                <a:cs typeface="Aktiv Grotesk Trial Medium" panose="020B0504020202020204" pitchFamily="34" charset="0"/>
                <a:sym typeface="Arial"/>
              </a:rPr>
              <a:t>67%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EDBF31A1-C48C-2620-FE84-B5DEEA2590C5}"/>
              </a:ext>
            </a:extLst>
          </p:cNvPr>
          <p:cNvSpPr txBox="1"/>
          <p:nvPr/>
        </p:nvSpPr>
        <p:spPr>
          <a:xfrm>
            <a:off x="10971332" y="3175310"/>
            <a:ext cx="751276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ar-SA" sz="1200" u="none" strike="noStrike" cap="non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ktiv Grotesk Trial Medium" panose="020B0504020202020204" pitchFamily="34" charset="0"/>
                <a:ea typeface="+mn-ea"/>
                <a:cs typeface="Aktiv Grotesk Trial Medium" panose="020B0504020202020204" pitchFamily="34" charset="0"/>
                <a:sym typeface="Arial"/>
              </a:rPr>
              <a:t>النسبة</a:t>
            </a:r>
            <a:endParaRPr lang="en-US" sz="1100" u="none" strike="noStrike" cap="none" dirty="0">
              <a:solidFill>
                <a:schemeClr val="tx1">
                  <a:lumMod val="65000"/>
                  <a:lumOff val="35000"/>
                </a:schemeClr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  <a:sym typeface="Arial"/>
            </a:endParaRPr>
          </a:p>
        </p:txBody>
      </p:sp>
      <p:sp>
        <p:nvSpPr>
          <p:cNvPr id="42" name="Google Shape;837;p51">
            <a:extLst>
              <a:ext uri="{FF2B5EF4-FFF2-40B4-BE49-F238E27FC236}">
                <a16:creationId xmlns:a16="http://schemas.microsoft.com/office/drawing/2014/main" id="{D1F29348-8B39-073A-5361-9ADD7012DC2D}"/>
              </a:ext>
            </a:extLst>
          </p:cNvPr>
          <p:cNvSpPr/>
          <p:nvPr/>
        </p:nvSpPr>
        <p:spPr>
          <a:xfrm flipH="1">
            <a:off x="9202001" y="3917293"/>
            <a:ext cx="1593540" cy="4571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pPr marL="45720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endParaRPr sz="1600" b="0" i="0" u="none" strike="noStrike" cap="none">
              <a:solidFill>
                <a:srgbClr val="FFFFFF"/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  <a:sym typeface="Arial"/>
            </a:endParaRPr>
          </a:p>
        </p:txBody>
      </p:sp>
      <p:sp>
        <p:nvSpPr>
          <p:cNvPr id="43" name="Google Shape;838;p51">
            <a:extLst>
              <a:ext uri="{FF2B5EF4-FFF2-40B4-BE49-F238E27FC236}">
                <a16:creationId xmlns:a16="http://schemas.microsoft.com/office/drawing/2014/main" id="{2AE78F20-2E45-EE60-4B52-72670382C270}"/>
              </a:ext>
            </a:extLst>
          </p:cNvPr>
          <p:cNvSpPr/>
          <p:nvPr/>
        </p:nvSpPr>
        <p:spPr>
          <a:xfrm flipH="1">
            <a:off x="10726350" y="3919673"/>
            <a:ext cx="396184" cy="45719"/>
          </a:xfrm>
          <a:prstGeom prst="rect">
            <a:avLst/>
          </a:prstGeom>
          <a:solidFill>
            <a:srgbClr val="01AD41"/>
          </a:solidFill>
          <a:ln>
            <a:noFill/>
          </a:ln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pPr marL="45720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endParaRPr sz="1600" b="0" i="0" u="none" strike="noStrike" cap="none">
              <a:solidFill>
                <a:srgbClr val="FFFFFF"/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  <a:sym typeface="Arial"/>
            </a:endParaRPr>
          </a:p>
        </p:txBody>
      </p:sp>
      <p:sp>
        <p:nvSpPr>
          <p:cNvPr id="44" name="Google Shape;839;p51">
            <a:extLst>
              <a:ext uri="{FF2B5EF4-FFF2-40B4-BE49-F238E27FC236}">
                <a16:creationId xmlns:a16="http://schemas.microsoft.com/office/drawing/2014/main" id="{943CD070-17E2-CBD8-D8DC-B4C7067EF0BB}"/>
              </a:ext>
            </a:extLst>
          </p:cNvPr>
          <p:cNvSpPr/>
          <p:nvPr/>
        </p:nvSpPr>
        <p:spPr>
          <a:xfrm flipH="1">
            <a:off x="10732472" y="3873394"/>
            <a:ext cx="132797" cy="132798"/>
          </a:xfrm>
          <a:prstGeom prst="ellipse">
            <a:avLst/>
          </a:prstGeom>
          <a:solidFill>
            <a:srgbClr val="A02DCA"/>
          </a:solidFill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  <a:sym typeface="Arial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052AA6F0-62B9-6AB0-65B9-07C456CC382D}"/>
              </a:ext>
            </a:extLst>
          </p:cNvPr>
          <p:cNvSpPr txBox="1"/>
          <p:nvPr/>
        </p:nvSpPr>
        <p:spPr>
          <a:xfrm>
            <a:off x="10503680" y="3605873"/>
            <a:ext cx="58372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u="none" strike="noStrike" cap="none" dirty="0">
                <a:solidFill>
                  <a:schemeClr val="tx1">
                    <a:lumMod val="65000"/>
                    <a:lumOff val="35000"/>
                  </a:schemeClr>
                </a:solidFill>
                <a:latin typeface="Aktiv Grotesk Trial Medium" panose="020B0504020202020204" pitchFamily="34" charset="0"/>
                <a:cs typeface="Aktiv Grotesk Trial Medium" panose="020B0504020202020204" pitchFamily="34" charset="0"/>
                <a:sym typeface="Arial"/>
              </a:rPr>
              <a:t>16.7%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C3DB2435-241A-A685-906D-6C26765136FA}"/>
              </a:ext>
            </a:extLst>
          </p:cNvPr>
          <p:cNvSpPr txBox="1"/>
          <p:nvPr/>
        </p:nvSpPr>
        <p:spPr>
          <a:xfrm>
            <a:off x="10971332" y="3797102"/>
            <a:ext cx="751276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ar-SA" sz="1200" u="none" strike="noStrike" cap="non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ktiv Grotesk Trial Medium" panose="020B0504020202020204" pitchFamily="34" charset="0"/>
                <a:ea typeface="+mn-ea"/>
                <a:cs typeface="Aktiv Grotesk Trial Medium" panose="020B0504020202020204" pitchFamily="34" charset="0"/>
                <a:sym typeface="Arial"/>
              </a:rPr>
              <a:t>النسبة</a:t>
            </a:r>
            <a:endParaRPr lang="en-US" sz="1200" u="none" strike="noStrike" cap="none" dirty="0">
              <a:solidFill>
                <a:schemeClr val="tx1">
                  <a:lumMod val="65000"/>
                  <a:lumOff val="35000"/>
                </a:schemeClr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  <a:sym typeface="Arial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CE9A2920-D4B9-9030-E82A-A994F320FCE5}"/>
              </a:ext>
            </a:extLst>
          </p:cNvPr>
          <p:cNvSpPr/>
          <p:nvPr/>
        </p:nvSpPr>
        <p:spPr>
          <a:xfrm>
            <a:off x="5015426" y="1835839"/>
            <a:ext cx="3283782" cy="358800"/>
          </a:xfrm>
          <a:prstGeom prst="rect">
            <a:avLst/>
          </a:prstGeom>
          <a:solidFill>
            <a:srgbClr val="A02DC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1600" u="none" strike="noStrike" cap="none" dirty="0">
                <a:solidFill>
                  <a:schemeClr val="bg1"/>
                </a:solidFill>
                <a:effectLst/>
                <a:latin typeface="Aktiv Grotesk Trial Medium" panose="020B0504020202020204" pitchFamily="34" charset="0"/>
                <a:ea typeface="+mn-ea"/>
                <a:cs typeface="Aktiv Grotesk Trial Medium" panose="020B0504020202020204" pitchFamily="34" charset="0"/>
                <a:sym typeface="Arial"/>
              </a:rPr>
              <a:t>العنوان</a:t>
            </a:r>
            <a:endParaRPr lang="en-SA" sz="1400" dirty="0">
              <a:solidFill>
                <a:schemeClr val="bg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63" name="Google Shape;806;p51">
            <a:extLst>
              <a:ext uri="{FF2B5EF4-FFF2-40B4-BE49-F238E27FC236}">
                <a16:creationId xmlns:a16="http://schemas.microsoft.com/office/drawing/2014/main" id="{7D792E17-F25B-7A3B-E49C-76A68C5EBEA5}"/>
              </a:ext>
            </a:extLst>
          </p:cNvPr>
          <p:cNvSpPr/>
          <p:nvPr/>
        </p:nvSpPr>
        <p:spPr>
          <a:xfrm>
            <a:off x="7536297" y="2303194"/>
            <a:ext cx="533700" cy="543900"/>
          </a:xfrm>
          <a:prstGeom prst="ellipse">
            <a:avLst/>
          </a:prstGeom>
          <a:noFill/>
          <a:ln w="28575" cap="flat" cmpd="sng">
            <a:solidFill>
              <a:srgbClr val="66DDE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endParaRPr sz="1100" b="0" i="0" u="none" strike="noStrike" cap="none" dirty="0">
              <a:solidFill>
                <a:srgbClr val="000000"/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  <a:sym typeface="Arial"/>
            </a:endParaRPr>
          </a:p>
        </p:txBody>
      </p:sp>
      <p:sp>
        <p:nvSpPr>
          <p:cNvPr id="64" name="Google Shape;807;p51">
            <a:extLst>
              <a:ext uri="{FF2B5EF4-FFF2-40B4-BE49-F238E27FC236}">
                <a16:creationId xmlns:a16="http://schemas.microsoft.com/office/drawing/2014/main" id="{525316C4-ACF4-2AB5-B27B-FF8587D60E4E}"/>
              </a:ext>
            </a:extLst>
          </p:cNvPr>
          <p:cNvSpPr/>
          <p:nvPr/>
        </p:nvSpPr>
        <p:spPr>
          <a:xfrm>
            <a:off x="7536297" y="2303194"/>
            <a:ext cx="533700" cy="543900"/>
          </a:xfrm>
          <a:prstGeom prst="arc">
            <a:avLst>
              <a:gd name="adj1" fmla="val 16200000"/>
              <a:gd name="adj2" fmla="val 9495759"/>
            </a:avLst>
          </a:prstGeom>
          <a:noFill/>
          <a:ln w="38100" cap="flat" cmpd="sng">
            <a:solidFill>
              <a:srgbClr val="A02DC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endParaRPr sz="1100" b="0" i="0" u="none" strike="noStrike" cap="none">
              <a:solidFill>
                <a:schemeClr val="accent1"/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  <a:sym typeface="Arial"/>
            </a:endParaRPr>
          </a:p>
        </p:txBody>
      </p:sp>
      <p:sp>
        <p:nvSpPr>
          <p:cNvPr id="65" name="Google Shape;808;p51">
            <a:extLst>
              <a:ext uri="{FF2B5EF4-FFF2-40B4-BE49-F238E27FC236}">
                <a16:creationId xmlns:a16="http://schemas.microsoft.com/office/drawing/2014/main" id="{C732F008-C7C4-DE2B-FB2B-423AAC61DAAD}"/>
              </a:ext>
            </a:extLst>
          </p:cNvPr>
          <p:cNvSpPr txBox="1"/>
          <p:nvPr/>
        </p:nvSpPr>
        <p:spPr>
          <a:xfrm>
            <a:off x="7584324" y="2483337"/>
            <a:ext cx="425604" cy="1734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u="none" strike="noStrike" cap="none" dirty="0">
                <a:solidFill>
                  <a:schemeClr val="tx1">
                    <a:lumMod val="65000"/>
                    <a:lumOff val="35000"/>
                  </a:schemeClr>
                </a:solidFill>
                <a:latin typeface="Aktiv Grotesk Trial" panose="020B0504020202020204" pitchFamily="34" charset="0"/>
                <a:cs typeface="Aktiv Grotesk Trial" panose="020B0504020202020204" pitchFamily="34" charset="0"/>
                <a:sym typeface="Arial"/>
              </a:rPr>
              <a:t>71%</a:t>
            </a:r>
            <a:endParaRPr u="none" strike="noStrike" cap="none" dirty="0">
              <a:solidFill>
                <a:schemeClr val="tx1">
                  <a:lumMod val="65000"/>
                  <a:lumOff val="35000"/>
                </a:schemeClr>
              </a:solidFill>
              <a:latin typeface="Aktiv Grotesk Trial" panose="020B0504020202020204" pitchFamily="34" charset="0"/>
              <a:cs typeface="Aktiv Grotesk Trial" panose="020B0504020202020204" pitchFamily="34" charset="0"/>
              <a:sym typeface="Arial"/>
            </a:endParaRPr>
          </a:p>
        </p:txBody>
      </p:sp>
      <p:sp>
        <p:nvSpPr>
          <p:cNvPr id="66" name="Google Shape;810;p51">
            <a:extLst>
              <a:ext uri="{FF2B5EF4-FFF2-40B4-BE49-F238E27FC236}">
                <a16:creationId xmlns:a16="http://schemas.microsoft.com/office/drawing/2014/main" id="{4792EC82-D0EB-CCBE-0467-0D8A21599FA6}"/>
              </a:ext>
            </a:extLst>
          </p:cNvPr>
          <p:cNvSpPr/>
          <p:nvPr/>
        </p:nvSpPr>
        <p:spPr>
          <a:xfrm>
            <a:off x="7536239" y="2979597"/>
            <a:ext cx="533700" cy="543900"/>
          </a:xfrm>
          <a:prstGeom prst="ellipse">
            <a:avLst/>
          </a:prstGeom>
          <a:noFill/>
          <a:ln w="28575" cap="flat" cmpd="sng">
            <a:solidFill>
              <a:srgbClr val="A02DC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  <a:sym typeface="Arial"/>
            </a:endParaRPr>
          </a:p>
        </p:txBody>
      </p:sp>
      <p:sp>
        <p:nvSpPr>
          <p:cNvPr id="67" name="Google Shape;811;p51">
            <a:extLst>
              <a:ext uri="{FF2B5EF4-FFF2-40B4-BE49-F238E27FC236}">
                <a16:creationId xmlns:a16="http://schemas.microsoft.com/office/drawing/2014/main" id="{F67F2E2F-D35D-4CA6-0644-B7C94C983026}"/>
              </a:ext>
            </a:extLst>
          </p:cNvPr>
          <p:cNvSpPr/>
          <p:nvPr/>
        </p:nvSpPr>
        <p:spPr>
          <a:xfrm>
            <a:off x="7536239" y="2979597"/>
            <a:ext cx="533700" cy="543900"/>
          </a:xfrm>
          <a:prstGeom prst="arc">
            <a:avLst>
              <a:gd name="adj1" fmla="val 16200000"/>
              <a:gd name="adj2" fmla="val 18591583"/>
            </a:avLst>
          </a:prstGeom>
          <a:noFill/>
          <a:ln w="38100" cap="flat" cmpd="sng">
            <a:solidFill>
              <a:srgbClr val="66DDE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endParaRPr sz="1100" b="0" i="0" u="none" strike="noStrike" cap="none" dirty="0">
              <a:solidFill>
                <a:schemeClr val="accent1"/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  <a:sym typeface="Arial"/>
            </a:endParaRPr>
          </a:p>
        </p:txBody>
      </p:sp>
      <p:sp>
        <p:nvSpPr>
          <p:cNvPr id="68" name="Google Shape;812;p51">
            <a:extLst>
              <a:ext uri="{FF2B5EF4-FFF2-40B4-BE49-F238E27FC236}">
                <a16:creationId xmlns:a16="http://schemas.microsoft.com/office/drawing/2014/main" id="{BF64B096-584A-CDFA-9651-F586BE9DF220}"/>
              </a:ext>
            </a:extLst>
          </p:cNvPr>
          <p:cNvSpPr txBox="1"/>
          <p:nvPr/>
        </p:nvSpPr>
        <p:spPr>
          <a:xfrm>
            <a:off x="7600580" y="3157711"/>
            <a:ext cx="399673" cy="177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u="none" strike="noStrike" cap="none" dirty="0">
                <a:solidFill>
                  <a:schemeClr val="tx1">
                    <a:lumMod val="65000"/>
                    <a:lumOff val="35000"/>
                  </a:schemeClr>
                </a:solidFill>
                <a:latin typeface="Aktiv Grotesk Trial" panose="020B0504020202020204" pitchFamily="34" charset="0"/>
                <a:cs typeface="Aktiv Grotesk Trial" panose="020B0504020202020204" pitchFamily="34" charset="0"/>
                <a:sym typeface="Arial"/>
              </a:rPr>
              <a:t>13%</a:t>
            </a:r>
            <a:endParaRPr u="none" strike="noStrike" cap="none" dirty="0">
              <a:solidFill>
                <a:schemeClr val="tx1">
                  <a:lumMod val="65000"/>
                  <a:lumOff val="35000"/>
                </a:schemeClr>
              </a:solidFill>
              <a:latin typeface="Aktiv Grotesk Trial" panose="020B0504020202020204" pitchFamily="34" charset="0"/>
              <a:cs typeface="Aktiv Grotesk Trial" panose="020B0504020202020204" pitchFamily="34" charset="0"/>
              <a:sym typeface="Arial"/>
            </a:endParaRPr>
          </a:p>
        </p:txBody>
      </p:sp>
      <p:sp>
        <p:nvSpPr>
          <p:cNvPr id="69" name="Google Shape;814;p51">
            <a:extLst>
              <a:ext uri="{FF2B5EF4-FFF2-40B4-BE49-F238E27FC236}">
                <a16:creationId xmlns:a16="http://schemas.microsoft.com/office/drawing/2014/main" id="{4FF3F504-04A8-1775-FD4D-4EAABEE802C9}"/>
              </a:ext>
            </a:extLst>
          </p:cNvPr>
          <p:cNvSpPr/>
          <p:nvPr/>
        </p:nvSpPr>
        <p:spPr>
          <a:xfrm>
            <a:off x="7536214" y="3656031"/>
            <a:ext cx="533700" cy="543900"/>
          </a:xfrm>
          <a:prstGeom prst="ellipse">
            <a:avLst/>
          </a:prstGeom>
          <a:noFill/>
          <a:ln w="28575" cap="flat" cmpd="sng">
            <a:solidFill>
              <a:srgbClr val="66DDE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  <a:sym typeface="Arial"/>
            </a:endParaRPr>
          </a:p>
        </p:txBody>
      </p:sp>
      <p:sp>
        <p:nvSpPr>
          <p:cNvPr id="70" name="Google Shape;815;p51">
            <a:extLst>
              <a:ext uri="{FF2B5EF4-FFF2-40B4-BE49-F238E27FC236}">
                <a16:creationId xmlns:a16="http://schemas.microsoft.com/office/drawing/2014/main" id="{D2C3EF1A-5AE0-7864-7027-BC73CD06B36F}"/>
              </a:ext>
            </a:extLst>
          </p:cNvPr>
          <p:cNvSpPr/>
          <p:nvPr/>
        </p:nvSpPr>
        <p:spPr>
          <a:xfrm>
            <a:off x="7536214" y="3656031"/>
            <a:ext cx="533700" cy="543900"/>
          </a:xfrm>
          <a:prstGeom prst="arc">
            <a:avLst>
              <a:gd name="adj1" fmla="val 16200000"/>
              <a:gd name="adj2" fmla="val 12664735"/>
            </a:avLst>
          </a:prstGeom>
          <a:noFill/>
          <a:ln w="38100" cap="flat" cmpd="sng">
            <a:solidFill>
              <a:srgbClr val="A02DC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endParaRPr sz="1100" b="0" i="0" u="none" strike="noStrike" cap="none">
              <a:solidFill>
                <a:schemeClr val="accent1"/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  <a:sym typeface="Arial"/>
            </a:endParaRPr>
          </a:p>
        </p:txBody>
      </p:sp>
      <p:sp>
        <p:nvSpPr>
          <p:cNvPr id="71" name="Google Shape;816;p51">
            <a:extLst>
              <a:ext uri="{FF2B5EF4-FFF2-40B4-BE49-F238E27FC236}">
                <a16:creationId xmlns:a16="http://schemas.microsoft.com/office/drawing/2014/main" id="{A6C06C08-45A5-7D77-9679-C489D14DA577}"/>
              </a:ext>
            </a:extLst>
          </p:cNvPr>
          <p:cNvSpPr txBox="1"/>
          <p:nvPr/>
        </p:nvSpPr>
        <p:spPr>
          <a:xfrm>
            <a:off x="7604645" y="3835929"/>
            <a:ext cx="397326" cy="1940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u="none" strike="noStrike" cap="none" dirty="0">
                <a:solidFill>
                  <a:schemeClr val="tx1">
                    <a:lumMod val="65000"/>
                    <a:lumOff val="35000"/>
                  </a:schemeClr>
                </a:solidFill>
                <a:latin typeface="Aktiv Grotesk Trial" panose="020B0504020202020204" pitchFamily="34" charset="0"/>
                <a:cs typeface="Aktiv Grotesk Trial" panose="020B0504020202020204" pitchFamily="34" charset="0"/>
                <a:sym typeface="Arial"/>
              </a:rPr>
              <a:t>83%</a:t>
            </a:r>
            <a:endParaRPr u="none" strike="noStrike" cap="none" dirty="0">
              <a:solidFill>
                <a:schemeClr val="tx1">
                  <a:lumMod val="65000"/>
                  <a:lumOff val="35000"/>
                </a:schemeClr>
              </a:solidFill>
              <a:latin typeface="Aktiv Grotesk Trial" panose="020B0504020202020204" pitchFamily="34" charset="0"/>
              <a:cs typeface="Aktiv Grotesk Trial" panose="020B0504020202020204" pitchFamily="34" charset="0"/>
              <a:sym typeface="Arial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008D3405-CEBA-40E4-D393-976EC46B00F0}"/>
              </a:ext>
            </a:extLst>
          </p:cNvPr>
          <p:cNvSpPr txBox="1"/>
          <p:nvPr/>
        </p:nvSpPr>
        <p:spPr>
          <a:xfrm>
            <a:off x="5184664" y="2451425"/>
            <a:ext cx="209775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ar-SA" sz="1200" u="none" strike="noStrike" cap="non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ktiv Grotesk Trial Medium" panose="020B0504020202020204" pitchFamily="34" charset="0"/>
                <a:ea typeface="+mn-ea"/>
                <a:cs typeface="Aktiv Grotesk Trial Medium" panose="020B0504020202020204" pitchFamily="34" charset="0"/>
                <a:sym typeface="Arial"/>
              </a:rPr>
              <a:t>مجرد مثال لشكل النص المستخدم.</a:t>
            </a:r>
            <a:endParaRPr lang="en-US" sz="1200" u="none" strike="noStrike" cap="none" dirty="0">
              <a:solidFill>
                <a:schemeClr val="tx1">
                  <a:lumMod val="65000"/>
                  <a:lumOff val="35000"/>
                </a:schemeClr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  <a:sym typeface="Arial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A9435617-C5E6-9E23-C600-74A8F434ECC2}"/>
              </a:ext>
            </a:extLst>
          </p:cNvPr>
          <p:cNvSpPr txBox="1"/>
          <p:nvPr/>
        </p:nvSpPr>
        <p:spPr>
          <a:xfrm>
            <a:off x="5184664" y="3137225"/>
            <a:ext cx="209775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ar-SA" sz="1200" u="none" strike="noStrike" cap="non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ktiv Grotesk Trial Medium" panose="020B0504020202020204" pitchFamily="34" charset="0"/>
                <a:ea typeface="+mn-ea"/>
                <a:cs typeface="Aktiv Grotesk Trial Medium" panose="020B0504020202020204" pitchFamily="34" charset="0"/>
                <a:sym typeface="Arial"/>
              </a:rPr>
              <a:t>مجرد مثال لشكل النص المستخدم.</a:t>
            </a:r>
            <a:endParaRPr lang="en-US" sz="1200" u="none" strike="noStrike" cap="none" dirty="0">
              <a:solidFill>
                <a:schemeClr val="tx1">
                  <a:lumMod val="65000"/>
                  <a:lumOff val="35000"/>
                </a:schemeClr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  <a:sym typeface="Arial"/>
            </a:endParaRP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A88C8877-8828-F6CF-67F1-66DCFE669A0D}"/>
              </a:ext>
            </a:extLst>
          </p:cNvPr>
          <p:cNvSpPr txBox="1"/>
          <p:nvPr/>
        </p:nvSpPr>
        <p:spPr>
          <a:xfrm>
            <a:off x="5184664" y="3797102"/>
            <a:ext cx="209775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ar-SA" sz="1200" u="none" strike="noStrike" cap="non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ktiv Grotesk Trial Medium" panose="020B0504020202020204" pitchFamily="34" charset="0"/>
                <a:ea typeface="+mn-ea"/>
                <a:cs typeface="Aktiv Grotesk Trial Medium" panose="020B0504020202020204" pitchFamily="34" charset="0"/>
                <a:sym typeface="Arial"/>
              </a:rPr>
              <a:t>مجرد مثال لشكل النص المستخدم.</a:t>
            </a:r>
            <a:endParaRPr lang="en-US" sz="1200" u="none" strike="noStrike" cap="none" dirty="0">
              <a:solidFill>
                <a:schemeClr val="tx1">
                  <a:lumMod val="65000"/>
                  <a:lumOff val="35000"/>
                </a:schemeClr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  <a:sym typeface="Arial"/>
            </a:endParaRP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824C5F8C-C317-EBF5-7DEE-44283D882961}"/>
              </a:ext>
            </a:extLst>
          </p:cNvPr>
          <p:cNvSpPr/>
          <p:nvPr/>
        </p:nvSpPr>
        <p:spPr>
          <a:xfrm>
            <a:off x="333793" y="1835839"/>
            <a:ext cx="4027988" cy="358800"/>
          </a:xfrm>
          <a:prstGeom prst="rect">
            <a:avLst/>
          </a:prstGeom>
          <a:solidFill>
            <a:srgbClr val="A02DC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1600" u="none" strike="noStrike" cap="none" dirty="0">
                <a:solidFill>
                  <a:schemeClr val="bg1"/>
                </a:solidFill>
                <a:effectLst/>
                <a:latin typeface="Aktiv Grotesk Trial Medium" panose="020B0504020202020204" pitchFamily="34" charset="0"/>
                <a:ea typeface="+mn-ea"/>
                <a:cs typeface="Aktiv Grotesk Trial Medium" panose="020B0504020202020204" pitchFamily="34" charset="0"/>
                <a:sym typeface="Arial"/>
              </a:rPr>
              <a:t>العنوان</a:t>
            </a:r>
            <a:endParaRPr lang="en-SA" sz="1400" dirty="0">
              <a:solidFill>
                <a:schemeClr val="bg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5DE7576E-3A54-F56E-20F5-038E7F4BA085}"/>
              </a:ext>
            </a:extLst>
          </p:cNvPr>
          <p:cNvSpPr/>
          <p:nvPr/>
        </p:nvSpPr>
        <p:spPr>
          <a:xfrm>
            <a:off x="339625" y="2336518"/>
            <a:ext cx="2846774" cy="39223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A" sz="1400" dirty="0">
              <a:solidFill>
                <a:schemeClr val="bg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108" name="Rectangle 107">
            <a:extLst>
              <a:ext uri="{FF2B5EF4-FFF2-40B4-BE49-F238E27FC236}">
                <a16:creationId xmlns:a16="http://schemas.microsoft.com/office/drawing/2014/main" id="{24C6BCED-91A4-1DDB-6F43-E48D165119FA}"/>
              </a:ext>
            </a:extLst>
          </p:cNvPr>
          <p:cNvSpPr/>
          <p:nvPr/>
        </p:nvSpPr>
        <p:spPr>
          <a:xfrm>
            <a:off x="3195543" y="2336518"/>
            <a:ext cx="1161934" cy="392239"/>
          </a:xfrm>
          <a:prstGeom prst="rect">
            <a:avLst/>
          </a:prstGeom>
          <a:solidFill>
            <a:srgbClr val="98E0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A" sz="1400" dirty="0">
              <a:solidFill>
                <a:schemeClr val="bg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2C0A591E-E642-16F4-AB36-ADAF30C52744}"/>
              </a:ext>
            </a:extLst>
          </p:cNvPr>
          <p:cNvSpPr/>
          <p:nvPr/>
        </p:nvSpPr>
        <p:spPr>
          <a:xfrm>
            <a:off x="339625" y="2870636"/>
            <a:ext cx="2846774" cy="39223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A" sz="1400" dirty="0">
              <a:solidFill>
                <a:schemeClr val="bg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id="{47B1C251-EAD0-A926-4CCE-AD64AAD99548}"/>
              </a:ext>
            </a:extLst>
          </p:cNvPr>
          <p:cNvSpPr/>
          <p:nvPr/>
        </p:nvSpPr>
        <p:spPr>
          <a:xfrm>
            <a:off x="3195543" y="2870636"/>
            <a:ext cx="1161934" cy="392239"/>
          </a:xfrm>
          <a:prstGeom prst="rect">
            <a:avLst/>
          </a:prstGeom>
          <a:solidFill>
            <a:srgbClr val="98E0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A" sz="1400" dirty="0">
              <a:solidFill>
                <a:schemeClr val="bg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461E14EE-04C3-1395-8BF9-6C6D45F9D8F1}"/>
              </a:ext>
            </a:extLst>
          </p:cNvPr>
          <p:cNvSpPr/>
          <p:nvPr/>
        </p:nvSpPr>
        <p:spPr>
          <a:xfrm>
            <a:off x="339625" y="3404754"/>
            <a:ext cx="2846774" cy="39223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A" sz="1400" dirty="0">
              <a:solidFill>
                <a:schemeClr val="bg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969D0A10-248D-6D34-24C3-ACE3A0F60B69}"/>
              </a:ext>
            </a:extLst>
          </p:cNvPr>
          <p:cNvSpPr/>
          <p:nvPr/>
        </p:nvSpPr>
        <p:spPr>
          <a:xfrm>
            <a:off x="3195543" y="3404754"/>
            <a:ext cx="1161934" cy="392239"/>
          </a:xfrm>
          <a:prstGeom prst="rect">
            <a:avLst/>
          </a:prstGeom>
          <a:solidFill>
            <a:srgbClr val="98E0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A" sz="1400" dirty="0">
              <a:solidFill>
                <a:schemeClr val="bg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113" name="Rectangle 112">
            <a:extLst>
              <a:ext uri="{FF2B5EF4-FFF2-40B4-BE49-F238E27FC236}">
                <a16:creationId xmlns:a16="http://schemas.microsoft.com/office/drawing/2014/main" id="{47319B6E-B5D2-B0F6-2A96-2DDB87FB261B}"/>
              </a:ext>
            </a:extLst>
          </p:cNvPr>
          <p:cNvSpPr/>
          <p:nvPr/>
        </p:nvSpPr>
        <p:spPr>
          <a:xfrm>
            <a:off x="339625" y="3938872"/>
            <a:ext cx="2846774" cy="39223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A" sz="1400" dirty="0">
              <a:solidFill>
                <a:schemeClr val="bg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114" name="Rectangle 113">
            <a:extLst>
              <a:ext uri="{FF2B5EF4-FFF2-40B4-BE49-F238E27FC236}">
                <a16:creationId xmlns:a16="http://schemas.microsoft.com/office/drawing/2014/main" id="{454B208C-E3CD-7392-94CA-106B801FBFD7}"/>
              </a:ext>
            </a:extLst>
          </p:cNvPr>
          <p:cNvSpPr/>
          <p:nvPr/>
        </p:nvSpPr>
        <p:spPr>
          <a:xfrm>
            <a:off x="3195543" y="3938872"/>
            <a:ext cx="1161934" cy="392239"/>
          </a:xfrm>
          <a:prstGeom prst="rect">
            <a:avLst/>
          </a:prstGeom>
          <a:solidFill>
            <a:srgbClr val="98E0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A" sz="1400" dirty="0">
              <a:solidFill>
                <a:schemeClr val="bg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5E85BF38-79B2-DB44-2779-5BC43C1F1C48}"/>
              </a:ext>
            </a:extLst>
          </p:cNvPr>
          <p:cNvSpPr txBox="1"/>
          <p:nvPr/>
        </p:nvSpPr>
        <p:spPr>
          <a:xfrm>
            <a:off x="3567683" y="2424915"/>
            <a:ext cx="396183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u="none" strike="noStrike" cap="none" dirty="0">
                <a:solidFill>
                  <a:schemeClr val="tx1">
                    <a:lumMod val="65000"/>
                    <a:lumOff val="35000"/>
                  </a:schemeClr>
                </a:solidFill>
                <a:latin typeface="Aktiv Grotesk Trial Medium" panose="020B0504020202020204" pitchFamily="34" charset="0"/>
                <a:cs typeface="Aktiv Grotesk Trial Medium" panose="020B0504020202020204" pitchFamily="34" charset="0"/>
                <a:sym typeface="Arial"/>
              </a:rPr>
              <a:t>50%</a:t>
            </a: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EEBE0EBA-29E6-19E1-4E00-0D91EE9D6395}"/>
              </a:ext>
            </a:extLst>
          </p:cNvPr>
          <p:cNvSpPr txBox="1"/>
          <p:nvPr/>
        </p:nvSpPr>
        <p:spPr>
          <a:xfrm>
            <a:off x="3567683" y="2962798"/>
            <a:ext cx="396183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u="none" strike="noStrike" cap="none" dirty="0">
                <a:solidFill>
                  <a:schemeClr val="tx1">
                    <a:lumMod val="65000"/>
                    <a:lumOff val="35000"/>
                  </a:schemeClr>
                </a:solidFill>
                <a:latin typeface="Aktiv Grotesk Trial Medium" panose="020B0504020202020204" pitchFamily="34" charset="0"/>
                <a:cs typeface="Aktiv Grotesk Trial Medium" panose="020B0504020202020204" pitchFamily="34" charset="0"/>
                <a:sym typeface="Arial"/>
              </a:rPr>
              <a:t>20%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CDCA3CC3-687E-681A-3065-63B5348F7E5F}"/>
              </a:ext>
            </a:extLst>
          </p:cNvPr>
          <p:cNvSpPr txBox="1"/>
          <p:nvPr/>
        </p:nvSpPr>
        <p:spPr>
          <a:xfrm>
            <a:off x="3567683" y="3500680"/>
            <a:ext cx="396183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u="none" strike="noStrike" cap="none" dirty="0">
                <a:solidFill>
                  <a:schemeClr val="tx1">
                    <a:lumMod val="65000"/>
                    <a:lumOff val="35000"/>
                  </a:schemeClr>
                </a:solidFill>
                <a:latin typeface="Aktiv Grotesk Trial Medium" panose="020B0504020202020204" pitchFamily="34" charset="0"/>
                <a:cs typeface="Aktiv Grotesk Trial Medium" panose="020B0504020202020204" pitchFamily="34" charset="0"/>
                <a:sym typeface="Arial"/>
              </a:rPr>
              <a:t>16%</a:t>
            </a: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BD3B15BE-E498-D9CA-39CD-62D821A3F758}"/>
              </a:ext>
            </a:extLst>
          </p:cNvPr>
          <p:cNvSpPr txBox="1"/>
          <p:nvPr/>
        </p:nvSpPr>
        <p:spPr>
          <a:xfrm>
            <a:off x="3567683" y="4025115"/>
            <a:ext cx="396183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u="none" strike="noStrike" cap="none" dirty="0">
                <a:solidFill>
                  <a:schemeClr val="tx1">
                    <a:lumMod val="65000"/>
                    <a:lumOff val="35000"/>
                  </a:schemeClr>
                </a:solidFill>
                <a:latin typeface="Aktiv Grotesk Trial Medium" panose="020B0504020202020204" pitchFamily="34" charset="0"/>
                <a:cs typeface="Aktiv Grotesk Trial Medium" panose="020B0504020202020204" pitchFamily="34" charset="0"/>
                <a:sym typeface="Arial"/>
              </a:rPr>
              <a:t>13%</a:t>
            </a:r>
          </a:p>
        </p:txBody>
      </p:sp>
      <p:sp>
        <p:nvSpPr>
          <p:cNvPr id="855" name="Rectangle 854">
            <a:extLst>
              <a:ext uri="{FF2B5EF4-FFF2-40B4-BE49-F238E27FC236}">
                <a16:creationId xmlns:a16="http://schemas.microsoft.com/office/drawing/2014/main" id="{C6A5F4F6-4EE2-87CC-7794-D6D2B40FCE5E}"/>
              </a:ext>
            </a:extLst>
          </p:cNvPr>
          <p:cNvSpPr/>
          <p:nvPr/>
        </p:nvSpPr>
        <p:spPr>
          <a:xfrm>
            <a:off x="9059220" y="4880383"/>
            <a:ext cx="2797500" cy="140153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A" sz="1400" dirty="0">
              <a:solidFill>
                <a:schemeClr val="bg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856" name="Rectangle 855">
            <a:extLst>
              <a:ext uri="{FF2B5EF4-FFF2-40B4-BE49-F238E27FC236}">
                <a16:creationId xmlns:a16="http://schemas.microsoft.com/office/drawing/2014/main" id="{E105B0A4-D072-D60B-B20B-97932F04604A}"/>
              </a:ext>
            </a:extLst>
          </p:cNvPr>
          <p:cNvSpPr/>
          <p:nvPr/>
        </p:nvSpPr>
        <p:spPr>
          <a:xfrm>
            <a:off x="9059220" y="4521584"/>
            <a:ext cx="2797500" cy="358800"/>
          </a:xfrm>
          <a:prstGeom prst="rect">
            <a:avLst/>
          </a:prstGeom>
          <a:solidFill>
            <a:srgbClr val="01AD4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1600" u="none" strike="noStrike" cap="none" dirty="0">
                <a:solidFill>
                  <a:schemeClr val="bg1"/>
                </a:solidFill>
                <a:effectLst/>
                <a:latin typeface="Aktiv Grotesk Trial Medium" panose="020B0504020202020204" pitchFamily="34" charset="0"/>
                <a:ea typeface="+mn-ea"/>
                <a:cs typeface="Aktiv Grotesk Trial Medium" panose="020B0504020202020204" pitchFamily="34" charset="0"/>
                <a:sym typeface="Arial"/>
              </a:rPr>
              <a:t>العنوان</a:t>
            </a:r>
            <a:endParaRPr lang="en-SA" sz="1400" dirty="0">
              <a:solidFill>
                <a:schemeClr val="bg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858" name="TextBox 857">
            <a:extLst>
              <a:ext uri="{FF2B5EF4-FFF2-40B4-BE49-F238E27FC236}">
                <a16:creationId xmlns:a16="http://schemas.microsoft.com/office/drawing/2014/main" id="{B9DBAD98-8EBC-1E00-6181-21475EBBA255}"/>
              </a:ext>
            </a:extLst>
          </p:cNvPr>
          <p:cNvSpPr txBox="1"/>
          <p:nvPr/>
        </p:nvSpPr>
        <p:spPr>
          <a:xfrm>
            <a:off x="11316719" y="5070450"/>
            <a:ext cx="396183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u="none" strike="noStrike" cap="none" dirty="0">
                <a:solidFill>
                  <a:schemeClr val="accent1"/>
                </a:solidFill>
                <a:latin typeface="Aktiv Grotesk Trial Medium" panose="020B0504020202020204" pitchFamily="34" charset="0"/>
                <a:cs typeface="Aktiv Grotesk Trial Medium" panose="020B0504020202020204" pitchFamily="34" charset="0"/>
                <a:sym typeface="Arial"/>
              </a:rPr>
              <a:t>97%</a:t>
            </a:r>
          </a:p>
        </p:txBody>
      </p:sp>
      <p:sp>
        <p:nvSpPr>
          <p:cNvPr id="861" name="TextBox 860">
            <a:extLst>
              <a:ext uri="{FF2B5EF4-FFF2-40B4-BE49-F238E27FC236}">
                <a16:creationId xmlns:a16="http://schemas.microsoft.com/office/drawing/2014/main" id="{ED8ABB3E-662B-C6A3-94A8-B70F1DA4A8F6}"/>
              </a:ext>
            </a:extLst>
          </p:cNvPr>
          <p:cNvSpPr txBox="1"/>
          <p:nvPr/>
        </p:nvSpPr>
        <p:spPr>
          <a:xfrm>
            <a:off x="9117295" y="5085839"/>
            <a:ext cx="209775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ar-SA" sz="1200" u="none" strike="noStrike" cap="none" dirty="0">
                <a:solidFill>
                  <a:schemeClr val="tx1"/>
                </a:solidFill>
                <a:effectLst/>
                <a:latin typeface="Aktiv Grotesk Trial Medium" panose="020B0504020202020204" pitchFamily="34" charset="0"/>
                <a:ea typeface="+mn-ea"/>
                <a:cs typeface="Aktiv Grotesk Trial Medium" panose="020B0504020202020204" pitchFamily="34" charset="0"/>
                <a:sym typeface="Arial"/>
              </a:rPr>
              <a:t>مجرد مثال لشكل النص المستخدم.</a:t>
            </a:r>
            <a:endParaRPr lang="en-US" sz="1200" u="none" strike="noStrike" cap="none" dirty="0">
              <a:solidFill>
                <a:schemeClr val="tx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  <a:sym typeface="Arial"/>
            </a:endParaRPr>
          </a:p>
        </p:txBody>
      </p:sp>
      <p:sp>
        <p:nvSpPr>
          <p:cNvPr id="862" name="TextBox 861">
            <a:extLst>
              <a:ext uri="{FF2B5EF4-FFF2-40B4-BE49-F238E27FC236}">
                <a16:creationId xmlns:a16="http://schemas.microsoft.com/office/drawing/2014/main" id="{6DEB2E30-354B-3BA4-D449-5A7D7694C9B0}"/>
              </a:ext>
            </a:extLst>
          </p:cNvPr>
          <p:cNvSpPr txBox="1"/>
          <p:nvPr/>
        </p:nvSpPr>
        <p:spPr>
          <a:xfrm>
            <a:off x="11316719" y="5449390"/>
            <a:ext cx="396183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u="none" strike="noStrike" cap="none" dirty="0">
                <a:solidFill>
                  <a:schemeClr val="accent1"/>
                </a:solidFill>
                <a:latin typeface="Aktiv Grotesk Trial Medium" panose="020B0504020202020204" pitchFamily="34" charset="0"/>
                <a:cs typeface="Aktiv Grotesk Trial Medium" panose="020B0504020202020204" pitchFamily="34" charset="0"/>
                <a:sym typeface="Arial"/>
              </a:rPr>
              <a:t>73%</a:t>
            </a:r>
          </a:p>
        </p:txBody>
      </p:sp>
      <p:sp>
        <p:nvSpPr>
          <p:cNvPr id="863" name="TextBox 862">
            <a:extLst>
              <a:ext uri="{FF2B5EF4-FFF2-40B4-BE49-F238E27FC236}">
                <a16:creationId xmlns:a16="http://schemas.microsoft.com/office/drawing/2014/main" id="{51E20ABA-FF8E-D895-8A4A-DB725B1E7680}"/>
              </a:ext>
            </a:extLst>
          </p:cNvPr>
          <p:cNvSpPr txBox="1"/>
          <p:nvPr/>
        </p:nvSpPr>
        <p:spPr>
          <a:xfrm>
            <a:off x="9117295" y="5464779"/>
            <a:ext cx="209775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ar-SA" sz="1200" u="none" strike="noStrike" cap="none" dirty="0">
                <a:solidFill>
                  <a:schemeClr val="tx1"/>
                </a:solidFill>
                <a:effectLst/>
                <a:latin typeface="Aktiv Grotesk Trial Medium" panose="020B0504020202020204" pitchFamily="34" charset="0"/>
                <a:ea typeface="+mn-ea"/>
                <a:cs typeface="Aktiv Grotesk Trial Medium" panose="020B0504020202020204" pitchFamily="34" charset="0"/>
                <a:sym typeface="Arial"/>
              </a:rPr>
              <a:t>مجرد مثال لشكل النص المستخدم.</a:t>
            </a:r>
            <a:endParaRPr lang="en-US" sz="1200" u="none" strike="noStrike" cap="none" dirty="0">
              <a:solidFill>
                <a:schemeClr val="tx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  <a:sym typeface="Arial"/>
            </a:endParaRPr>
          </a:p>
        </p:txBody>
      </p:sp>
      <p:sp>
        <p:nvSpPr>
          <p:cNvPr id="864" name="TextBox 863">
            <a:extLst>
              <a:ext uri="{FF2B5EF4-FFF2-40B4-BE49-F238E27FC236}">
                <a16:creationId xmlns:a16="http://schemas.microsoft.com/office/drawing/2014/main" id="{4E681FE9-F35B-E93C-8244-513DA149BD46}"/>
              </a:ext>
            </a:extLst>
          </p:cNvPr>
          <p:cNvSpPr txBox="1"/>
          <p:nvPr/>
        </p:nvSpPr>
        <p:spPr>
          <a:xfrm>
            <a:off x="11316719" y="5803617"/>
            <a:ext cx="396183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u="none" strike="noStrike" cap="none" dirty="0">
                <a:solidFill>
                  <a:schemeClr val="accent1"/>
                </a:solidFill>
                <a:latin typeface="Aktiv Grotesk Trial Medium" panose="020B0504020202020204" pitchFamily="34" charset="0"/>
                <a:cs typeface="Aktiv Grotesk Trial Medium" panose="020B0504020202020204" pitchFamily="34" charset="0"/>
                <a:sym typeface="Arial"/>
              </a:rPr>
              <a:t>60%</a:t>
            </a:r>
          </a:p>
        </p:txBody>
      </p:sp>
      <p:sp>
        <p:nvSpPr>
          <p:cNvPr id="865" name="TextBox 864">
            <a:extLst>
              <a:ext uri="{FF2B5EF4-FFF2-40B4-BE49-F238E27FC236}">
                <a16:creationId xmlns:a16="http://schemas.microsoft.com/office/drawing/2014/main" id="{FA1275BD-6A22-42A9-76AE-D7474B9416A7}"/>
              </a:ext>
            </a:extLst>
          </p:cNvPr>
          <p:cNvSpPr txBox="1"/>
          <p:nvPr/>
        </p:nvSpPr>
        <p:spPr>
          <a:xfrm>
            <a:off x="9117295" y="5819006"/>
            <a:ext cx="209775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ar-SA" sz="1200" u="none" strike="noStrike" cap="none" dirty="0">
                <a:solidFill>
                  <a:schemeClr val="tx1"/>
                </a:solidFill>
                <a:effectLst/>
                <a:latin typeface="Aktiv Grotesk Trial Medium" panose="020B0504020202020204" pitchFamily="34" charset="0"/>
                <a:ea typeface="+mn-ea"/>
                <a:cs typeface="Aktiv Grotesk Trial Medium" panose="020B0504020202020204" pitchFamily="34" charset="0"/>
                <a:sym typeface="Arial"/>
              </a:rPr>
              <a:t>مجرد مثال لشكل النص المستخدم.</a:t>
            </a:r>
            <a:endParaRPr lang="en-US" sz="1200" u="none" strike="noStrike" cap="none" dirty="0">
              <a:solidFill>
                <a:schemeClr val="tx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  <a:sym typeface="Arial"/>
            </a:endParaRPr>
          </a:p>
        </p:txBody>
      </p:sp>
      <p:sp>
        <p:nvSpPr>
          <p:cNvPr id="866" name="Rectangle 865">
            <a:extLst>
              <a:ext uri="{FF2B5EF4-FFF2-40B4-BE49-F238E27FC236}">
                <a16:creationId xmlns:a16="http://schemas.microsoft.com/office/drawing/2014/main" id="{39F3920A-B215-E1E5-AA84-B823FE6D9DBC}"/>
              </a:ext>
            </a:extLst>
          </p:cNvPr>
          <p:cNvSpPr/>
          <p:nvPr/>
        </p:nvSpPr>
        <p:spPr>
          <a:xfrm>
            <a:off x="5024378" y="4880383"/>
            <a:ext cx="3290072" cy="140153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A" sz="1400" dirty="0">
              <a:solidFill>
                <a:schemeClr val="bg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867" name="Rectangle 866">
            <a:extLst>
              <a:ext uri="{FF2B5EF4-FFF2-40B4-BE49-F238E27FC236}">
                <a16:creationId xmlns:a16="http://schemas.microsoft.com/office/drawing/2014/main" id="{42292010-C1F6-B684-D046-968369CE55A2}"/>
              </a:ext>
            </a:extLst>
          </p:cNvPr>
          <p:cNvSpPr/>
          <p:nvPr/>
        </p:nvSpPr>
        <p:spPr>
          <a:xfrm>
            <a:off x="5024378" y="4521584"/>
            <a:ext cx="3290072" cy="358800"/>
          </a:xfrm>
          <a:prstGeom prst="rect">
            <a:avLst/>
          </a:prstGeom>
          <a:solidFill>
            <a:srgbClr val="01AD4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1600" u="none" strike="noStrike" cap="none" dirty="0">
                <a:solidFill>
                  <a:schemeClr val="bg1"/>
                </a:solidFill>
                <a:effectLst/>
                <a:latin typeface="Aktiv Grotesk Trial Medium" panose="020B0504020202020204" pitchFamily="34" charset="0"/>
                <a:ea typeface="+mn-ea"/>
                <a:cs typeface="Aktiv Grotesk Trial Medium" panose="020B0504020202020204" pitchFamily="34" charset="0"/>
                <a:sym typeface="Arial"/>
              </a:rPr>
              <a:t>العنوان</a:t>
            </a:r>
            <a:endParaRPr lang="en-SA" sz="1400" dirty="0">
              <a:solidFill>
                <a:schemeClr val="bg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878" name="Google Shape;783;p51">
            <a:extLst>
              <a:ext uri="{FF2B5EF4-FFF2-40B4-BE49-F238E27FC236}">
                <a16:creationId xmlns:a16="http://schemas.microsoft.com/office/drawing/2014/main" id="{972CDD4D-E56C-BA00-B10B-7CCB7CDA4D57}"/>
              </a:ext>
            </a:extLst>
          </p:cNvPr>
          <p:cNvSpPr/>
          <p:nvPr/>
        </p:nvSpPr>
        <p:spPr>
          <a:xfrm>
            <a:off x="7536327" y="5154627"/>
            <a:ext cx="533587" cy="543986"/>
          </a:xfrm>
          <a:prstGeom prst="ellipse">
            <a:avLst/>
          </a:prstGeom>
          <a:noFill/>
          <a:ln w="28575" cap="flat" cmpd="sng">
            <a:solidFill>
              <a:srgbClr val="66DDE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  <a:sym typeface="Arial"/>
            </a:endParaRPr>
          </a:p>
        </p:txBody>
      </p:sp>
      <p:sp>
        <p:nvSpPr>
          <p:cNvPr id="879" name="Google Shape;784;p51">
            <a:extLst>
              <a:ext uri="{FF2B5EF4-FFF2-40B4-BE49-F238E27FC236}">
                <a16:creationId xmlns:a16="http://schemas.microsoft.com/office/drawing/2014/main" id="{CC4F2568-1945-27D5-34D3-2A827B59A71A}"/>
              </a:ext>
            </a:extLst>
          </p:cNvPr>
          <p:cNvSpPr/>
          <p:nvPr/>
        </p:nvSpPr>
        <p:spPr>
          <a:xfrm>
            <a:off x="7536327" y="5154627"/>
            <a:ext cx="533587" cy="543986"/>
          </a:xfrm>
          <a:prstGeom prst="arc">
            <a:avLst>
              <a:gd name="adj1" fmla="val 16200000"/>
              <a:gd name="adj2" fmla="val 13377261"/>
            </a:avLst>
          </a:prstGeom>
          <a:noFill/>
          <a:ln w="38100" cap="flat" cmpd="sng">
            <a:solidFill>
              <a:srgbClr val="A02DC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endParaRPr sz="1100" b="0" i="0" u="none" strike="noStrike" cap="none">
              <a:solidFill>
                <a:schemeClr val="accent1"/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  <a:sym typeface="Arial"/>
            </a:endParaRPr>
          </a:p>
        </p:txBody>
      </p:sp>
      <p:sp>
        <p:nvSpPr>
          <p:cNvPr id="880" name="Google Shape;785;p51">
            <a:extLst>
              <a:ext uri="{FF2B5EF4-FFF2-40B4-BE49-F238E27FC236}">
                <a16:creationId xmlns:a16="http://schemas.microsoft.com/office/drawing/2014/main" id="{30C9E5F2-1C1D-54CE-F82F-1481E8B81369}"/>
              </a:ext>
            </a:extLst>
          </p:cNvPr>
          <p:cNvSpPr txBox="1"/>
          <p:nvPr/>
        </p:nvSpPr>
        <p:spPr>
          <a:xfrm>
            <a:off x="7639339" y="5351429"/>
            <a:ext cx="327992" cy="125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1100" b="1" i="0" u="none" strike="noStrike" cap="none" dirty="0">
                <a:solidFill>
                  <a:schemeClr val="tx1">
                    <a:lumMod val="65000"/>
                    <a:lumOff val="3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  <a:sym typeface="Arial"/>
              </a:rPr>
              <a:t>80%</a:t>
            </a:r>
            <a:endParaRPr sz="1100" b="0" i="0" u="none" strike="noStrike" cap="none" dirty="0">
              <a:solidFill>
                <a:schemeClr val="tx1">
                  <a:lumMod val="65000"/>
                  <a:lumOff val="35000"/>
                </a:schemeClr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  <a:sym typeface="Arial"/>
            </a:endParaRPr>
          </a:p>
        </p:txBody>
      </p:sp>
      <p:sp>
        <p:nvSpPr>
          <p:cNvPr id="881" name="Google Shape;794;p51">
            <a:extLst>
              <a:ext uri="{FF2B5EF4-FFF2-40B4-BE49-F238E27FC236}">
                <a16:creationId xmlns:a16="http://schemas.microsoft.com/office/drawing/2014/main" id="{13618F00-D33E-2328-6405-FB43C406D881}"/>
              </a:ext>
            </a:extLst>
          </p:cNvPr>
          <p:cNvSpPr/>
          <p:nvPr/>
        </p:nvSpPr>
        <p:spPr>
          <a:xfrm>
            <a:off x="6402861" y="5154624"/>
            <a:ext cx="533700" cy="543900"/>
          </a:xfrm>
          <a:prstGeom prst="ellipse">
            <a:avLst/>
          </a:prstGeom>
          <a:noFill/>
          <a:ln w="28575" cap="flat" cmpd="sng">
            <a:solidFill>
              <a:srgbClr val="66DDE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  <a:sym typeface="Arial"/>
            </a:endParaRPr>
          </a:p>
        </p:txBody>
      </p:sp>
      <p:sp>
        <p:nvSpPr>
          <p:cNvPr id="882" name="Google Shape;795;p51">
            <a:extLst>
              <a:ext uri="{FF2B5EF4-FFF2-40B4-BE49-F238E27FC236}">
                <a16:creationId xmlns:a16="http://schemas.microsoft.com/office/drawing/2014/main" id="{6437EB35-E3F6-5B33-CBCF-1144700D8D24}"/>
              </a:ext>
            </a:extLst>
          </p:cNvPr>
          <p:cNvSpPr/>
          <p:nvPr/>
        </p:nvSpPr>
        <p:spPr>
          <a:xfrm>
            <a:off x="6402796" y="5154624"/>
            <a:ext cx="533700" cy="543900"/>
          </a:xfrm>
          <a:prstGeom prst="arc">
            <a:avLst>
              <a:gd name="adj1" fmla="val 16200000"/>
              <a:gd name="adj2" fmla="val 4208812"/>
            </a:avLst>
          </a:prstGeom>
          <a:noFill/>
          <a:ln w="38100" cap="flat" cmpd="sng">
            <a:solidFill>
              <a:srgbClr val="A02DC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endParaRPr sz="1100" b="0" i="0" u="none" strike="noStrike" cap="none">
              <a:solidFill>
                <a:schemeClr val="accent1"/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  <a:sym typeface="Arial"/>
            </a:endParaRPr>
          </a:p>
        </p:txBody>
      </p:sp>
      <p:sp>
        <p:nvSpPr>
          <p:cNvPr id="883" name="Google Shape;796;p51">
            <a:extLst>
              <a:ext uri="{FF2B5EF4-FFF2-40B4-BE49-F238E27FC236}">
                <a16:creationId xmlns:a16="http://schemas.microsoft.com/office/drawing/2014/main" id="{A3DD62E5-967B-EEF1-82DB-60E4C07F698E}"/>
              </a:ext>
            </a:extLst>
          </p:cNvPr>
          <p:cNvSpPr txBox="1"/>
          <p:nvPr/>
        </p:nvSpPr>
        <p:spPr>
          <a:xfrm>
            <a:off x="6505808" y="5351426"/>
            <a:ext cx="327900" cy="12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1100" b="1" i="0" u="none" strike="noStrike" cap="none" dirty="0">
                <a:solidFill>
                  <a:schemeClr val="tx1">
                    <a:lumMod val="65000"/>
                    <a:lumOff val="3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  <a:sym typeface="Arial"/>
              </a:rPr>
              <a:t>47%</a:t>
            </a:r>
            <a:endParaRPr sz="1100" b="0" i="0" u="none" strike="noStrike" cap="none" dirty="0">
              <a:solidFill>
                <a:schemeClr val="tx1">
                  <a:lumMod val="65000"/>
                  <a:lumOff val="35000"/>
                </a:schemeClr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  <a:sym typeface="Arial"/>
            </a:endParaRPr>
          </a:p>
        </p:txBody>
      </p:sp>
      <p:sp>
        <p:nvSpPr>
          <p:cNvPr id="884" name="Google Shape;798;p51">
            <a:extLst>
              <a:ext uri="{FF2B5EF4-FFF2-40B4-BE49-F238E27FC236}">
                <a16:creationId xmlns:a16="http://schemas.microsoft.com/office/drawing/2014/main" id="{14BB2598-DCA2-3B2F-90F1-34B4B5ECAA12}"/>
              </a:ext>
            </a:extLst>
          </p:cNvPr>
          <p:cNvSpPr/>
          <p:nvPr/>
        </p:nvSpPr>
        <p:spPr>
          <a:xfrm>
            <a:off x="5269395" y="5154624"/>
            <a:ext cx="533700" cy="543900"/>
          </a:xfrm>
          <a:prstGeom prst="ellipse">
            <a:avLst/>
          </a:prstGeom>
          <a:noFill/>
          <a:ln w="28575" cap="flat" cmpd="sng">
            <a:solidFill>
              <a:srgbClr val="70F8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  <a:sym typeface="Arial"/>
            </a:endParaRPr>
          </a:p>
        </p:txBody>
      </p:sp>
      <p:sp>
        <p:nvSpPr>
          <p:cNvPr id="885" name="Google Shape;799;p51">
            <a:extLst>
              <a:ext uri="{FF2B5EF4-FFF2-40B4-BE49-F238E27FC236}">
                <a16:creationId xmlns:a16="http://schemas.microsoft.com/office/drawing/2014/main" id="{E5F31448-075D-F281-4BD1-24C6CD9B6053}"/>
              </a:ext>
            </a:extLst>
          </p:cNvPr>
          <p:cNvSpPr/>
          <p:nvPr/>
        </p:nvSpPr>
        <p:spPr>
          <a:xfrm>
            <a:off x="5269330" y="5154624"/>
            <a:ext cx="533700" cy="543900"/>
          </a:xfrm>
          <a:prstGeom prst="arc">
            <a:avLst>
              <a:gd name="adj1" fmla="val 16200000"/>
              <a:gd name="adj2" fmla="val 2525664"/>
            </a:avLst>
          </a:prstGeom>
          <a:noFill/>
          <a:ln w="38100" cap="flat" cmpd="sng">
            <a:solidFill>
              <a:srgbClr val="A02DC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endParaRPr sz="1100" b="0" i="0" u="none" strike="noStrike" cap="none">
              <a:solidFill>
                <a:schemeClr val="accent1"/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  <a:sym typeface="Arial"/>
            </a:endParaRPr>
          </a:p>
        </p:txBody>
      </p:sp>
      <p:sp>
        <p:nvSpPr>
          <p:cNvPr id="886" name="Google Shape;800;p51">
            <a:extLst>
              <a:ext uri="{FF2B5EF4-FFF2-40B4-BE49-F238E27FC236}">
                <a16:creationId xmlns:a16="http://schemas.microsoft.com/office/drawing/2014/main" id="{EF483036-146F-8BBA-0DF4-F02E9CE2474C}"/>
              </a:ext>
            </a:extLst>
          </p:cNvPr>
          <p:cNvSpPr txBox="1"/>
          <p:nvPr/>
        </p:nvSpPr>
        <p:spPr>
          <a:xfrm>
            <a:off x="5372295" y="5351426"/>
            <a:ext cx="327900" cy="12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1100" b="1" i="0" u="none" strike="noStrike" cap="none" dirty="0">
                <a:solidFill>
                  <a:schemeClr val="tx1">
                    <a:lumMod val="65000"/>
                    <a:lumOff val="35000"/>
                  </a:schemeClr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  <a:sym typeface="Arial"/>
              </a:rPr>
              <a:t>40%</a:t>
            </a:r>
            <a:endParaRPr sz="1100" b="0" i="0" u="none" strike="noStrike" cap="none" dirty="0">
              <a:solidFill>
                <a:schemeClr val="tx1">
                  <a:lumMod val="65000"/>
                  <a:lumOff val="35000"/>
                </a:schemeClr>
              </a:solidFill>
              <a:latin typeface="DIN NEXT™ ARABIC REGULAR" panose="020B0503020203050203" pitchFamily="34" charset="-78"/>
              <a:cs typeface="DIN NEXT™ ARABIC REGULAR" panose="020B0503020203050203" pitchFamily="34" charset="-78"/>
              <a:sym typeface="Arial"/>
            </a:endParaRPr>
          </a:p>
        </p:txBody>
      </p:sp>
      <p:sp>
        <p:nvSpPr>
          <p:cNvPr id="887" name="TextBox 886">
            <a:extLst>
              <a:ext uri="{FF2B5EF4-FFF2-40B4-BE49-F238E27FC236}">
                <a16:creationId xmlns:a16="http://schemas.microsoft.com/office/drawing/2014/main" id="{D226BA4B-B6AD-34A8-9AA8-C9A73F6AA445}"/>
              </a:ext>
            </a:extLst>
          </p:cNvPr>
          <p:cNvSpPr txBox="1"/>
          <p:nvPr/>
        </p:nvSpPr>
        <p:spPr>
          <a:xfrm>
            <a:off x="7587107" y="5818174"/>
            <a:ext cx="424146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ar-SA" sz="1200" u="none" strike="noStrike" cap="non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ktiv Grotesk Trial Medium" panose="020B0504020202020204" pitchFamily="34" charset="0"/>
                <a:ea typeface="+mn-ea"/>
                <a:cs typeface="Aktiv Grotesk Trial Medium" panose="020B0504020202020204" pitchFamily="34" charset="0"/>
                <a:sym typeface="Arial"/>
              </a:rPr>
              <a:t>النسبة</a:t>
            </a:r>
            <a:endParaRPr lang="en-US" sz="1200" u="none" strike="noStrike" cap="none" dirty="0">
              <a:solidFill>
                <a:schemeClr val="tx1">
                  <a:lumMod val="65000"/>
                  <a:lumOff val="35000"/>
                </a:schemeClr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  <a:sym typeface="Arial"/>
            </a:endParaRPr>
          </a:p>
        </p:txBody>
      </p:sp>
      <p:sp>
        <p:nvSpPr>
          <p:cNvPr id="888" name="TextBox 887">
            <a:extLst>
              <a:ext uri="{FF2B5EF4-FFF2-40B4-BE49-F238E27FC236}">
                <a16:creationId xmlns:a16="http://schemas.microsoft.com/office/drawing/2014/main" id="{7094F5ED-EF42-C161-584E-C31EAFC3F1E5}"/>
              </a:ext>
            </a:extLst>
          </p:cNvPr>
          <p:cNvSpPr txBox="1"/>
          <p:nvPr/>
        </p:nvSpPr>
        <p:spPr>
          <a:xfrm>
            <a:off x="6457573" y="5818174"/>
            <a:ext cx="424146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ar-SA" sz="1200" u="none" strike="noStrike" cap="non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ktiv Grotesk Trial Medium" panose="020B0504020202020204" pitchFamily="34" charset="0"/>
                <a:ea typeface="+mn-ea"/>
                <a:cs typeface="Aktiv Grotesk Trial Medium" panose="020B0504020202020204" pitchFamily="34" charset="0"/>
                <a:sym typeface="Arial"/>
              </a:rPr>
              <a:t>النسبة</a:t>
            </a:r>
            <a:endParaRPr lang="en-US" sz="1200" u="none" strike="noStrike" cap="none" dirty="0">
              <a:solidFill>
                <a:schemeClr val="tx1">
                  <a:lumMod val="65000"/>
                  <a:lumOff val="35000"/>
                </a:schemeClr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  <a:sym typeface="Arial"/>
            </a:endParaRPr>
          </a:p>
        </p:txBody>
      </p:sp>
      <p:sp>
        <p:nvSpPr>
          <p:cNvPr id="889" name="TextBox 888">
            <a:extLst>
              <a:ext uri="{FF2B5EF4-FFF2-40B4-BE49-F238E27FC236}">
                <a16:creationId xmlns:a16="http://schemas.microsoft.com/office/drawing/2014/main" id="{5E7F8344-0B27-5507-B63E-C4DF38F58365}"/>
              </a:ext>
            </a:extLst>
          </p:cNvPr>
          <p:cNvSpPr txBox="1"/>
          <p:nvPr/>
        </p:nvSpPr>
        <p:spPr>
          <a:xfrm>
            <a:off x="5324107" y="5818174"/>
            <a:ext cx="424146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ar-SA" sz="1200" u="none" strike="noStrike" cap="non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ktiv Grotesk Trial Medium" panose="020B0504020202020204" pitchFamily="34" charset="0"/>
                <a:ea typeface="+mn-ea"/>
                <a:cs typeface="Aktiv Grotesk Trial Medium" panose="020B0504020202020204" pitchFamily="34" charset="0"/>
                <a:sym typeface="Arial"/>
              </a:rPr>
              <a:t>النسبة</a:t>
            </a:r>
            <a:endParaRPr lang="en-US" sz="1200" u="none" strike="noStrike" cap="none" dirty="0">
              <a:solidFill>
                <a:schemeClr val="tx1">
                  <a:lumMod val="65000"/>
                  <a:lumOff val="35000"/>
                </a:schemeClr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  <a:sym typeface="Arial"/>
            </a:endParaRPr>
          </a:p>
        </p:txBody>
      </p:sp>
      <p:sp>
        <p:nvSpPr>
          <p:cNvPr id="890" name="Rectangle 889">
            <a:extLst>
              <a:ext uri="{FF2B5EF4-FFF2-40B4-BE49-F238E27FC236}">
                <a16:creationId xmlns:a16="http://schemas.microsoft.com/office/drawing/2014/main" id="{9AC92B26-C08A-8E19-F3AE-11A255AA348D}"/>
              </a:ext>
            </a:extLst>
          </p:cNvPr>
          <p:cNvSpPr/>
          <p:nvPr/>
        </p:nvSpPr>
        <p:spPr>
          <a:xfrm>
            <a:off x="340537" y="4880383"/>
            <a:ext cx="4027988" cy="140153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A" sz="1400" dirty="0">
              <a:solidFill>
                <a:schemeClr val="bg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891" name="Rectangle 890">
            <a:extLst>
              <a:ext uri="{FF2B5EF4-FFF2-40B4-BE49-F238E27FC236}">
                <a16:creationId xmlns:a16="http://schemas.microsoft.com/office/drawing/2014/main" id="{A4580A97-C684-00F0-3B72-20D6F1691CDA}"/>
              </a:ext>
            </a:extLst>
          </p:cNvPr>
          <p:cNvSpPr/>
          <p:nvPr/>
        </p:nvSpPr>
        <p:spPr>
          <a:xfrm>
            <a:off x="340537" y="4521584"/>
            <a:ext cx="4027988" cy="358800"/>
          </a:xfrm>
          <a:prstGeom prst="rect">
            <a:avLst/>
          </a:prstGeom>
          <a:solidFill>
            <a:srgbClr val="01AD4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1600" u="none" strike="noStrike" cap="none" dirty="0">
                <a:solidFill>
                  <a:schemeClr val="bg1"/>
                </a:solidFill>
                <a:effectLst/>
                <a:latin typeface="Aktiv Grotesk Trial Medium" panose="020B0504020202020204" pitchFamily="34" charset="0"/>
                <a:ea typeface="+mn-ea"/>
                <a:cs typeface="Aktiv Grotesk Trial Medium" panose="020B0504020202020204" pitchFamily="34" charset="0"/>
                <a:sym typeface="Arial"/>
              </a:rPr>
              <a:t>العنوان</a:t>
            </a:r>
            <a:endParaRPr lang="en-SA" sz="1400" dirty="0">
              <a:solidFill>
                <a:schemeClr val="bg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904" name="Rectangle 903">
            <a:extLst>
              <a:ext uri="{FF2B5EF4-FFF2-40B4-BE49-F238E27FC236}">
                <a16:creationId xmlns:a16="http://schemas.microsoft.com/office/drawing/2014/main" id="{1FB2BDEE-E810-1F5B-3D79-72F0A922BE2D}"/>
              </a:ext>
            </a:extLst>
          </p:cNvPr>
          <p:cNvSpPr/>
          <p:nvPr/>
        </p:nvSpPr>
        <p:spPr>
          <a:xfrm>
            <a:off x="479098" y="4988086"/>
            <a:ext cx="3778470" cy="3073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A" sz="1400" dirty="0">
              <a:solidFill>
                <a:schemeClr val="bg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906" name="Rectangle 905">
            <a:extLst>
              <a:ext uri="{FF2B5EF4-FFF2-40B4-BE49-F238E27FC236}">
                <a16:creationId xmlns:a16="http://schemas.microsoft.com/office/drawing/2014/main" id="{47B54DD3-3895-E728-EF94-745B2B1758E5}"/>
              </a:ext>
            </a:extLst>
          </p:cNvPr>
          <p:cNvSpPr/>
          <p:nvPr/>
        </p:nvSpPr>
        <p:spPr>
          <a:xfrm>
            <a:off x="479098" y="5418613"/>
            <a:ext cx="3778470" cy="3073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A" sz="1400" dirty="0">
              <a:solidFill>
                <a:schemeClr val="bg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907" name="Rectangle 906">
            <a:extLst>
              <a:ext uri="{FF2B5EF4-FFF2-40B4-BE49-F238E27FC236}">
                <a16:creationId xmlns:a16="http://schemas.microsoft.com/office/drawing/2014/main" id="{815D8C2C-73D1-15E7-11C5-2AA77E213B1E}"/>
              </a:ext>
            </a:extLst>
          </p:cNvPr>
          <p:cNvSpPr/>
          <p:nvPr/>
        </p:nvSpPr>
        <p:spPr>
          <a:xfrm>
            <a:off x="990051" y="5849141"/>
            <a:ext cx="3267517" cy="3073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A" sz="1400" dirty="0">
              <a:solidFill>
                <a:schemeClr val="bg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grpSp>
        <p:nvGrpSpPr>
          <p:cNvPr id="910" name="Group 909">
            <a:extLst>
              <a:ext uri="{FF2B5EF4-FFF2-40B4-BE49-F238E27FC236}">
                <a16:creationId xmlns:a16="http://schemas.microsoft.com/office/drawing/2014/main" id="{09F1C375-AEED-13F7-6EF6-6C71402DAC3E}"/>
              </a:ext>
            </a:extLst>
          </p:cNvPr>
          <p:cNvGrpSpPr/>
          <p:nvPr/>
        </p:nvGrpSpPr>
        <p:grpSpPr>
          <a:xfrm>
            <a:off x="768015" y="5781609"/>
            <a:ext cx="444072" cy="442461"/>
            <a:chOff x="4410803" y="5548446"/>
            <a:chExt cx="444072" cy="442461"/>
          </a:xfrm>
        </p:grpSpPr>
        <p:sp>
          <p:nvSpPr>
            <p:cNvPr id="909" name="Oval 908">
              <a:extLst>
                <a:ext uri="{FF2B5EF4-FFF2-40B4-BE49-F238E27FC236}">
                  <a16:creationId xmlns:a16="http://schemas.microsoft.com/office/drawing/2014/main" id="{28FAA657-A067-7367-83BB-F5E542538F1F}"/>
                </a:ext>
              </a:extLst>
            </p:cNvPr>
            <p:cNvSpPr/>
            <p:nvPr/>
          </p:nvSpPr>
          <p:spPr>
            <a:xfrm>
              <a:off x="4412414" y="5548446"/>
              <a:ext cx="442461" cy="44246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A"/>
            </a:p>
          </p:txBody>
        </p:sp>
        <p:pic>
          <p:nvPicPr>
            <p:cNvPr id="908" name="Google Shape;779;p51">
              <a:extLst>
                <a:ext uri="{FF2B5EF4-FFF2-40B4-BE49-F238E27FC236}">
                  <a16:creationId xmlns:a16="http://schemas.microsoft.com/office/drawing/2014/main" id="{A4C9262C-4760-D57F-F86C-511572550273}"/>
                </a:ext>
              </a:extLst>
            </p:cNvPr>
            <p:cNvPicPr preferRelativeResize="0"/>
            <p:nvPr/>
          </p:nvPicPr>
          <p:blipFill rotWithShape="1">
            <a:blip r:embed="rId5" cstate="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410803" y="5557112"/>
              <a:ext cx="438300" cy="426300"/>
            </a:xfrm>
            <a:prstGeom prst="ellipse">
              <a:avLst/>
            </a:prstGeom>
            <a:noFill/>
            <a:ln w="9525" cap="flat" cmpd="sng">
              <a:solidFill>
                <a:srgbClr val="005157"/>
              </a:solidFill>
              <a:prstDash val="solid"/>
              <a:round/>
              <a:headEnd type="none" w="sm" len="sm"/>
              <a:tailEnd type="none" w="sm" len="sm"/>
            </a:ln>
          </p:spPr>
        </p:pic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481E34BE-57C9-5024-3795-06D75FA0182D}"/>
              </a:ext>
            </a:extLst>
          </p:cNvPr>
          <p:cNvSpPr txBox="1"/>
          <p:nvPr/>
        </p:nvSpPr>
        <p:spPr>
          <a:xfrm>
            <a:off x="8107680" y="405411"/>
            <a:ext cx="374935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R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</a:pPr>
            <a:r>
              <a:rPr lang="ar-SA" sz="2400" b="1" dirty="0">
                <a:solidFill>
                  <a:srgbClr val="8A3CBE"/>
                </a:solidFill>
                <a:latin typeface="Aktiv Grotesk Trial XBold" panose="020B0504020202020204" pitchFamily="34" charset="0"/>
                <a:ea typeface="Aktiv Grotesk Trial XBold" panose="020B0504020202020204" pitchFamily="34" charset="0"/>
                <a:cs typeface="Aktiv Grotesk Trial XBold" panose="020B0504020202020204" pitchFamily="34" charset="0"/>
                <a:sym typeface="Roboto"/>
              </a:rPr>
              <a:t>عنوان </a:t>
            </a:r>
            <a:r>
              <a:rPr lang="ar-SA" sz="2400" b="1" dirty="0">
                <a:solidFill>
                  <a:srgbClr val="A02DCA"/>
                </a:solidFill>
                <a:latin typeface="Aktiv Grotesk Trial XBold" panose="020B0504020202020204" pitchFamily="34" charset="0"/>
                <a:ea typeface="Aktiv Grotesk Trial XBold" panose="020B0504020202020204" pitchFamily="34" charset="0"/>
                <a:cs typeface="Aktiv Grotesk Trial XBold" panose="020B0504020202020204" pitchFamily="34" charset="0"/>
                <a:sym typeface="Roboto"/>
              </a:rPr>
              <a:t>الموضوع</a:t>
            </a:r>
            <a:endParaRPr lang="en-SA" sz="2400" b="1" dirty="0">
              <a:solidFill>
                <a:srgbClr val="A02DCA"/>
              </a:solidFill>
              <a:latin typeface="Aktiv Grotesk Trial XBold" panose="020B0504020202020204" pitchFamily="34" charset="0"/>
              <a:ea typeface="Aktiv Grotesk Trial XBold" panose="020B0504020202020204" pitchFamily="34" charset="0"/>
              <a:cs typeface="Aktiv Grotesk Trial XBold" panose="020B0504020202020204" pitchFamily="34" charset="0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1271E646-3BFA-586D-8DB8-DA5E6C6DFCA3}"/>
              </a:ext>
            </a:extLst>
          </p:cNvPr>
          <p:cNvCxnSpPr>
            <a:cxnSpLocks/>
          </p:cNvCxnSpPr>
          <p:nvPr/>
        </p:nvCxnSpPr>
        <p:spPr>
          <a:xfrm>
            <a:off x="334963" y="989330"/>
            <a:ext cx="5523970" cy="0"/>
          </a:xfrm>
          <a:prstGeom prst="line">
            <a:avLst/>
          </a:prstGeom>
          <a:ln w="19050">
            <a:solidFill>
              <a:srgbClr val="A02D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9DE4BE8-4E7E-32DA-88C6-67A09EA27C5B}"/>
              </a:ext>
            </a:extLst>
          </p:cNvPr>
          <p:cNvCxnSpPr>
            <a:cxnSpLocks/>
          </p:cNvCxnSpPr>
          <p:nvPr/>
        </p:nvCxnSpPr>
        <p:spPr>
          <a:xfrm>
            <a:off x="5708493" y="989330"/>
            <a:ext cx="6148545" cy="0"/>
          </a:xfrm>
          <a:prstGeom prst="line">
            <a:avLst/>
          </a:prstGeom>
          <a:ln w="19050">
            <a:solidFill>
              <a:srgbClr val="01AD41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E30EF68A-D9CB-CD3F-760F-5DD80A2CBF59}"/>
              </a:ext>
            </a:extLst>
          </p:cNvPr>
          <p:cNvSpPr/>
          <p:nvPr/>
        </p:nvSpPr>
        <p:spPr>
          <a:xfrm>
            <a:off x="336176" y="2191977"/>
            <a:ext cx="5146638" cy="3557100"/>
          </a:xfrm>
          <a:prstGeom prst="rect">
            <a:avLst/>
          </a:prstGeom>
          <a:solidFill>
            <a:schemeClr val="bg1"/>
          </a:solidFill>
          <a:ln>
            <a:solidFill>
              <a:srgbClr val="B459D7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ktiv Grotesk Trial Medium" panose="020B0504020202020204" pitchFamily="34" charset="0"/>
                <a:cs typeface="Aktiv Grotesk Trial Medium" panose="020B0504020202020204" pitchFamily="34" charset="0"/>
              </a:rPr>
              <a:t>هذه الجملة مجرد مثال لشكل النص المستخدم.</a:t>
            </a:r>
            <a:endParaRPr lang="en-SA" sz="1600" dirty="0">
              <a:solidFill>
                <a:schemeClr val="tx1">
                  <a:lumMod val="65000"/>
                  <a:lumOff val="35000"/>
                </a:schemeClr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40EA2D6-D8B9-AC83-2963-0CA556C77D02}"/>
              </a:ext>
            </a:extLst>
          </p:cNvPr>
          <p:cNvSpPr/>
          <p:nvPr/>
        </p:nvSpPr>
        <p:spPr>
          <a:xfrm>
            <a:off x="336176" y="1715765"/>
            <a:ext cx="5146638" cy="605113"/>
          </a:xfrm>
          <a:prstGeom prst="rect">
            <a:avLst/>
          </a:prstGeom>
          <a:solidFill>
            <a:srgbClr val="A02DCA"/>
          </a:solidFill>
          <a:ln>
            <a:solidFill>
              <a:srgbClr val="A02DC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1600" dirty="0">
                <a:solidFill>
                  <a:schemeClr val="bg1"/>
                </a:solidFill>
                <a:latin typeface="Aktiv Grotesk Trial Medium" panose="020B0504020202020204" pitchFamily="34" charset="0"/>
                <a:ea typeface="Roboto"/>
                <a:cs typeface="Aktiv Grotesk Trial Medium" panose="020B0504020202020204" pitchFamily="34" charset="0"/>
                <a:sym typeface="Roboto"/>
              </a:rPr>
              <a:t>عنوان</a:t>
            </a:r>
            <a:endParaRPr lang="ar-SA" sz="1400" dirty="0">
              <a:solidFill>
                <a:schemeClr val="bg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34ADA1F-5C08-6959-1A8A-AB09E875C0CF}"/>
              </a:ext>
            </a:extLst>
          </p:cNvPr>
          <p:cNvSpPr/>
          <p:nvPr/>
        </p:nvSpPr>
        <p:spPr>
          <a:xfrm>
            <a:off x="6710082" y="2191977"/>
            <a:ext cx="5146638" cy="3557100"/>
          </a:xfrm>
          <a:prstGeom prst="rect">
            <a:avLst/>
          </a:prstGeom>
          <a:solidFill>
            <a:schemeClr val="bg1"/>
          </a:solidFill>
          <a:ln>
            <a:solidFill>
              <a:srgbClr val="98E0E4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ktiv Grotesk Trial Medium" panose="020B0504020202020204" pitchFamily="34" charset="0"/>
                <a:cs typeface="Aktiv Grotesk Trial Medium" panose="020B0504020202020204" pitchFamily="34" charset="0"/>
              </a:rPr>
              <a:t>هذه الجملة مجرد مثال لشكل النص المستخدم.</a:t>
            </a:r>
            <a:endParaRPr lang="en-SA" sz="1600" dirty="0">
              <a:solidFill>
                <a:schemeClr val="tx1">
                  <a:lumMod val="65000"/>
                  <a:lumOff val="35000"/>
                </a:schemeClr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236E827-9843-4E41-7943-9907A5048C9E}"/>
              </a:ext>
            </a:extLst>
          </p:cNvPr>
          <p:cNvSpPr/>
          <p:nvPr/>
        </p:nvSpPr>
        <p:spPr>
          <a:xfrm>
            <a:off x="6710082" y="1715765"/>
            <a:ext cx="5146638" cy="605113"/>
          </a:xfrm>
          <a:prstGeom prst="rect">
            <a:avLst/>
          </a:prstGeom>
          <a:solidFill>
            <a:srgbClr val="98E0E4"/>
          </a:solidFill>
          <a:ln>
            <a:solidFill>
              <a:srgbClr val="98E0E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1600" dirty="0">
                <a:solidFill>
                  <a:schemeClr val="bg1"/>
                </a:solidFill>
                <a:latin typeface="Aktiv Grotesk Trial Medium" panose="020B0504020202020204" pitchFamily="34" charset="0"/>
                <a:ea typeface="Roboto"/>
                <a:cs typeface="Aktiv Grotesk Trial Medium" panose="020B0504020202020204" pitchFamily="34" charset="0"/>
                <a:sym typeface="Roboto"/>
              </a:rPr>
              <a:t>عنوان</a:t>
            </a:r>
            <a:endParaRPr lang="ar-SA" sz="1400" dirty="0">
              <a:solidFill>
                <a:schemeClr val="bg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3F72F0F-66BE-FDE2-72DC-A20EDDCDF821}"/>
              </a:ext>
            </a:extLst>
          </p:cNvPr>
          <p:cNvSpPr txBox="1"/>
          <p:nvPr/>
        </p:nvSpPr>
        <p:spPr>
          <a:xfrm>
            <a:off x="11546252" y="6475511"/>
            <a:ext cx="310468" cy="246221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marR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</a:pPr>
            <a:fld id="{00000000-1234-1234-1234-123412341234}" type="slidenum">
              <a:rPr lang="en-US" sz="1000" b="1" smtClean="0">
                <a:solidFill>
                  <a:schemeClr val="tx1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pPr marR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</a:pPr>
              <a:t>7</a:t>
            </a:fld>
            <a:endParaRPr lang="en-SA" sz="1000" dirty="0">
              <a:solidFill>
                <a:schemeClr val="tx1"/>
              </a:solidFill>
            </a:endParaRPr>
          </a:p>
        </p:txBody>
      </p:sp>
      <p:sp>
        <p:nvSpPr>
          <p:cNvPr id="16" name="Right Triangle 15">
            <a:extLst>
              <a:ext uri="{FF2B5EF4-FFF2-40B4-BE49-F238E27FC236}">
                <a16:creationId xmlns:a16="http://schemas.microsoft.com/office/drawing/2014/main" id="{4409F16F-5E53-C8B2-EA19-51F347FE1BFF}"/>
              </a:ext>
            </a:extLst>
          </p:cNvPr>
          <p:cNvSpPr/>
          <p:nvPr/>
        </p:nvSpPr>
        <p:spPr>
          <a:xfrm rot="2700000">
            <a:off x="5947686" y="3604762"/>
            <a:ext cx="731531" cy="731531"/>
          </a:xfrm>
          <a:prstGeom prst="rtTriangle">
            <a:avLst/>
          </a:prstGeom>
          <a:solidFill>
            <a:srgbClr val="98E0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</a:pPr>
            <a:endParaRPr lang="en-SA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9F28A3D-8279-E3DE-8735-5E9B5DDCFDAA}"/>
              </a:ext>
            </a:extLst>
          </p:cNvPr>
          <p:cNvSpPr txBox="1"/>
          <p:nvPr/>
        </p:nvSpPr>
        <p:spPr>
          <a:xfrm>
            <a:off x="8107680" y="405411"/>
            <a:ext cx="374935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R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</a:pPr>
            <a:r>
              <a:rPr lang="ar-SA" sz="2400" b="1" dirty="0">
                <a:solidFill>
                  <a:srgbClr val="8A3CBE"/>
                </a:solidFill>
                <a:latin typeface="Aktiv Grotesk Trial XBold" panose="020B0504020202020204" pitchFamily="34" charset="0"/>
                <a:ea typeface="Aktiv Grotesk Trial XBold" panose="020B0504020202020204" pitchFamily="34" charset="0"/>
                <a:cs typeface="Aktiv Grotesk Trial XBold" panose="020B0504020202020204" pitchFamily="34" charset="0"/>
                <a:sym typeface="Roboto"/>
              </a:rPr>
              <a:t>عنوان </a:t>
            </a:r>
            <a:r>
              <a:rPr lang="ar-SA" sz="2400" b="1" dirty="0">
                <a:solidFill>
                  <a:srgbClr val="A02DCA"/>
                </a:solidFill>
                <a:latin typeface="Aktiv Grotesk Trial XBold" panose="020B0504020202020204" pitchFamily="34" charset="0"/>
                <a:ea typeface="Aktiv Grotesk Trial XBold" panose="020B0504020202020204" pitchFamily="34" charset="0"/>
                <a:cs typeface="Aktiv Grotesk Trial XBold" panose="020B0504020202020204" pitchFamily="34" charset="0"/>
                <a:sym typeface="Roboto"/>
              </a:rPr>
              <a:t>الموضوع</a:t>
            </a:r>
            <a:endParaRPr lang="en-SA" sz="2400" b="1" dirty="0">
              <a:solidFill>
                <a:srgbClr val="A02DCA"/>
              </a:solidFill>
              <a:latin typeface="Aktiv Grotesk Trial XBold" panose="020B0504020202020204" pitchFamily="34" charset="0"/>
              <a:ea typeface="Aktiv Grotesk Trial XBold" panose="020B0504020202020204" pitchFamily="34" charset="0"/>
              <a:cs typeface="Aktiv Grotesk Trial XBold" panose="020B0504020202020204" pitchFamily="34" charset="0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C51691C0-F57D-66C5-7E2F-5931ECA0BFD3}"/>
              </a:ext>
            </a:extLst>
          </p:cNvPr>
          <p:cNvCxnSpPr>
            <a:cxnSpLocks/>
          </p:cNvCxnSpPr>
          <p:nvPr/>
        </p:nvCxnSpPr>
        <p:spPr>
          <a:xfrm>
            <a:off x="334963" y="989330"/>
            <a:ext cx="5523970" cy="0"/>
          </a:xfrm>
          <a:prstGeom prst="line">
            <a:avLst/>
          </a:prstGeom>
          <a:ln w="19050">
            <a:solidFill>
              <a:srgbClr val="A02D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6F87A5D-A2C4-ECDC-B6DA-6768E5A7B01F}"/>
              </a:ext>
            </a:extLst>
          </p:cNvPr>
          <p:cNvCxnSpPr>
            <a:cxnSpLocks/>
          </p:cNvCxnSpPr>
          <p:nvPr/>
        </p:nvCxnSpPr>
        <p:spPr>
          <a:xfrm>
            <a:off x="5708493" y="989330"/>
            <a:ext cx="6148545" cy="0"/>
          </a:xfrm>
          <a:prstGeom prst="line">
            <a:avLst/>
          </a:prstGeom>
          <a:ln w="19050">
            <a:solidFill>
              <a:srgbClr val="01AD41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" name="Right Triangle 551">
            <a:extLst>
              <a:ext uri="{FF2B5EF4-FFF2-40B4-BE49-F238E27FC236}">
                <a16:creationId xmlns:a16="http://schemas.microsoft.com/office/drawing/2014/main" id="{3E38C8B1-FB6A-BA92-A8BF-1A63B7C03631}"/>
              </a:ext>
            </a:extLst>
          </p:cNvPr>
          <p:cNvSpPr/>
          <p:nvPr/>
        </p:nvSpPr>
        <p:spPr>
          <a:xfrm>
            <a:off x="330941" y="2822708"/>
            <a:ext cx="11525779" cy="457200"/>
          </a:xfrm>
          <a:prstGeom prst="rtTriangle">
            <a:avLst/>
          </a:prstGeom>
          <a:solidFill>
            <a:srgbClr val="98E0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</a:pPr>
            <a:endParaRPr lang="en-SA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7AFD6184-5A64-7634-1AC8-E2EB9F9DF0C3}"/>
              </a:ext>
            </a:extLst>
          </p:cNvPr>
          <p:cNvSpPr txBox="1"/>
          <p:nvPr/>
        </p:nvSpPr>
        <p:spPr>
          <a:xfrm>
            <a:off x="11546252" y="6475511"/>
            <a:ext cx="310468" cy="246221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marR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</a:pPr>
            <a:fld id="{00000000-1234-1234-1234-123412341234}" type="slidenum">
              <a:rPr lang="en-US" sz="1000" b="1" smtClean="0">
                <a:solidFill>
                  <a:schemeClr val="tx1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pPr marR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</a:pPr>
              <a:t>8</a:t>
            </a:fld>
            <a:endParaRPr lang="en-SA" sz="1000" dirty="0">
              <a:solidFill>
                <a:schemeClr val="tx1"/>
              </a:solidFill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4F1CD78D-854D-920F-3B20-BC99C16EB568}"/>
              </a:ext>
            </a:extLst>
          </p:cNvPr>
          <p:cNvSpPr/>
          <p:nvPr/>
        </p:nvSpPr>
        <p:spPr>
          <a:xfrm>
            <a:off x="8176506" y="1609782"/>
            <a:ext cx="3680214" cy="1012278"/>
          </a:xfrm>
          <a:prstGeom prst="rect">
            <a:avLst/>
          </a:prstGeom>
          <a:solidFill>
            <a:schemeClr val="bg1"/>
          </a:solidFill>
          <a:ln w="19050">
            <a:solidFill>
              <a:srgbClr val="01AD41"/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ktiv Grotesk Trial Medium" panose="020B0504020202020204" pitchFamily="34" charset="0"/>
                <a:cs typeface="Aktiv Grotesk Trial Medium" panose="020B0504020202020204" pitchFamily="34" charset="0"/>
              </a:rPr>
              <a:t>هذه الجملة مجرد مثال لشكل النص المستخدم.</a:t>
            </a:r>
            <a:endParaRPr lang="en-SA" sz="1200" dirty="0">
              <a:solidFill>
                <a:schemeClr val="tx1">
                  <a:lumMod val="65000"/>
                  <a:lumOff val="35000"/>
                </a:schemeClr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513" name="Rectangle 512">
            <a:extLst>
              <a:ext uri="{FF2B5EF4-FFF2-40B4-BE49-F238E27FC236}">
                <a16:creationId xmlns:a16="http://schemas.microsoft.com/office/drawing/2014/main" id="{667CD9C8-1F4C-49DE-9228-C78C5250E1D6}"/>
              </a:ext>
            </a:extLst>
          </p:cNvPr>
          <p:cNvSpPr/>
          <p:nvPr/>
        </p:nvSpPr>
        <p:spPr>
          <a:xfrm>
            <a:off x="8176506" y="1306444"/>
            <a:ext cx="3680214" cy="350168"/>
          </a:xfrm>
          <a:prstGeom prst="rect">
            <a:avLst/>
          </a:prstGeom>
          <a:solidFill>
            <a:srgbClr val="01AD41"/>
          </a:solidFill>
          <a:ln>
            <a:solidFill>
              <a:srgbClr val="01AD4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/>
          <a:lstStyle/>
          <a:p>
            <a:pPr algn="ctr" rtl="1"/>
            <a:r>
              <a:rPr lang="ar-SA" sz="1600" dirty="0">
                <a:solidFill>
                  <a:schemeClr val="bg1"/>
                </a:solidFill>
                <a:latin typeface="Aktiv Grotesk Trial Medium" panose="020B0504020202020204" pitchFamily="34" charset="0"/>
                <a:ea typeface="Roboto"/>
                <a:cs typeface="Aktiv Grotesk Trial Medium" panose="020B0504020202020204" pitchFamily="34" charset="0"/>
                <a:sym typeface="Roboto"/>
              </a:rPr>
              <a:t>عنوان</a:t>
            </a:r>
            <a:endParaRPr lang="ar-SA" sz="1600" dirty="0">
              <a:solidFill>
                <a:schemeClr val="bg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cxnSp>
        <p:nvCxnSpPr>
          <p:cNvPr id="535" name="Straight Arrow Connector 534">
            <a:extLst>
              <a:ext uri="{FF2B5EF4-FFF2-40B4-BE49-F238E27FC236}">
                <a16:creationId xmlns:a16="http://schemas.microsoft.com/office/drawing/2014/main" id="{D77183FA-EDA7-569A-78AF-EA82F58112F0}"/>
              </a:ext>
            </a:extLst>
          </p:cNvPr>
          <p:cNvCxnSpPr>
            <a:cxnSpLocks/>
          </p:cNvCxnSpPr>
          <p:nvPr/>
        </p:nvCxnSpPr>
        <p:spPr>
          <a:xfrm flipH="1">
            <a:off x="7166919" y="2146684"/>
            <a:ext cx="87485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9" name="Rectangle 538">
            <a:extLst>
              <a:ext uri="{FF2B5EF4-FFF2-40B4-BE49-F238E27FC236}">
                <a16:creationId xmlns:a16="http://schemas.microsoft.com/office/drawing/2014/main" id="{E59B58D8-1F53-D6B7-42CE-B315218C9502}"/>
              </a:ext>
            </a:extLst>
          </p:cNvPr>
          <p:cNvSpPr/>
          <p:nvPr/>
        </p:nvSpPr>
        <p:spPr>
          <a:xfrm>
            <a:off x="3693972" y="1609782"/>
            <a:ext cx="3359009" cy="1012278"/>
          </a:xfrm>
          <a:prstGeom prst="rect">
            <a:avLst/>
          </a:prstGeom>
          <a:solidFill>
            <a:schemeClr val="bg1"/>
          </a:solidFill>
          <a:ln w="19050">
            <a:solidFill>
              <a:srgbClr val="98E0E4"/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ktiv Grotesk Trial Medium" panose="020B0504020202020204" pitchFamily="34" charset="0"/>
                <a:cs typeface="Aktiv Grotesk Trial Medium" panose="020B0504020202020204" pitchFamily="34" charset="0"/>
              </a:rPr>
              <a:t>الجملة مجرد مثال لشكل النص المستخدم.</a:t>
            </a:r>
            <a:endParaRPr lang="en-SA" sz="1200" dirty="0">
              <a:solidFill>
                <a:schemeClr val="tx1">
                  <a:lumMod val="65000"/>
                  <a:lumOff val="35000"/>
                </a:schemeClr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540" name="Rectangle 539">
            <a:extLst>
              <a:ext uri="{FF2B5EF4-FFF2-40B4-BE49-F238E27FC236}">
                <a16:creationId xmlns:a16="http://schemas.microsoft.com/office/drawing/2014/main" id="{A87DE083-8C83-9AA5-8EF9-D9F56ABF6404}"/>
              </a:ext>
            </a:extLst>
          </p:cNvPr>
          <p:cNvSpPr/>
          <p:nvPr/>
        </p:nvSpPr>
        <p:spPr>
          <a:xfrm>
            <a:off x="3693972" y="1306444"/>
            <a:ext cx="3359009" cy="350168"/>
          </a:xfrm>
          <a:prstGeom prst="rect">
            <a:avLst/>
          </a:prstGeom>
          <a:solidFill>
            <a:srgbClr val="98E0E4"/>
          </a:solidFill>
          <a:ln>
            <a:solidFill>
              <a:srgbClr val="98E0E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/>
          <a:lstStyle/>
          <a:p>
            <a:pPr algn="ctr" rtl="1"/>
            <a:r>
              <a:rPr lang="ar-SA" sz="1600" dirty="0">
                <a:solidFill>
                  <a:schemeClr val="accent1"/>
                </a:solidFill>
                <a:latin typeface="Aktiv Grotesk Trial Medium" panose="020B0504020202020204" pitchFamily="34" charset="0"/>
                <a:ea typeface="Roboto"/>
                <a:cs typeface="Aktiv Grotesk Trial Medium" panose="020B0504020202020204" pitchFamily="34" charset="0"/>
                <a:sym typeface="Roboto"/>
              </a:rPr>
              <a:t>عنوان</a:t>
            </a:r>
            <a:endParaRPr lang="ar-SA" sz="1600" dirty="0">
              <a:solidFill>
                <a:schemeClr val="accent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541" name="Rectangle 540">
            <a:extLst>
              <a:ext uri="{FF2B5EF4-FFF2-40B4-BE49-F238E27FC236}">
                <a16:creationId xmlns:a16="http://schemas.microsoft.com/office/drawing/2014/main" id="{00BF5C49-1420-8CDF-573D-03C008399722}"/>
              </a:ext>
            </a:extLst>
          </p:cNvPr>
          <p:cNvSpPr/>
          <p:nvPr/>
        </p:nvSpPr>
        <p:spPr>
          <a:xfrm>
            <a:off x="334963" y="1609782"/>
            <a:ext cx="3359009" cy="1012278"/>
          </a:xfrm>
          <a:prstGeom prst="rect">
            <a:avLst/>
          </a:prstGeom>
          <a:solidFill>
            <a:schemeClr val="bg1"/>
          </a:solidFill>
          <a:ln w="19050">
            <a:solidFill>
              <a:srgbClr val="32AAB0"/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ktiv Grotesk Trial Medium" panose="020B0504020202020204" pitchFamily="34" charset="0"/>
                <a:cs typeface="Aktiv Grotesk Trial Medium" panose="020B0504020202020204" pitchFamily="34" charset="0"/>
              </a:rPr>
              <a:t>الجملة مجرد مثال لشكل النص المستخدم.</a:t>
            </a:r>
            <a:endParaRPr lang="en-SA" sz="1200" dirty="0">
              <a:solidFill>
                <a:schemeClr val="tx1">
                  <a:lumMod val="65000"/>
                  <a:lumOff val="35000"/>
                </a:schemeClr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542" name="Rectangle 541">
            <a:extLst>
              <a:ext uri="{FF2B5EF4-FFF2-40B4-BE49-F238E27FC236}">
                <a16:creationId xmlns:a16="http://schemas.microsoft.com/office/drawing/2014/main" id="{5709022F-1159-AE38-4399-441BA88B8A7E}"/>
              </a:ext>
            </a:extLst>
          </p:cNvPr>
          <p:cNvSpPr/>
          <p:nvPr/>
        </p:nvSpPr>
        <p:spPr>
          <a:xfrm>
            <a:off x="334963" y="1306444"/>
            <a:ext cx="3359009" cy="350168"/>
          </a:xfrm>
          <a:prstGeom prst="rect">
            <a:avLst/>
          </a:prstGeom>
          <a:solidFill>
            <a:srgbClr val="32AAB0"/>
          </a:solidFill>
          <a:ln>
            <a:solidFill>
              <a:srgbClr val="32AAB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/>
          <a:lstStyle/>
          <a:p>
            <a:pPr algn="ctr" rtl="1"/>
            <a:r>
              <a:rPr lang="ar-SA" sz="1600" dirty="0">
                <a:solidFill>
                  <a:schemeClr val="accent1"/>
                </a:solidFill>
                <a:latin typeface="Aktiv Grotesk Trial Medium" panose="020B0504020202020204" pitchFamily="34" charset="0"/>
                <a:ea typeface="Roboto"/>
                <a:cs typeface="Aktiv Grotesk Trial Medium" panose="020B0504020202020204" pitchFamily="34" charset="0"/>
                <a:sym typeface="Roboto"/>
              </a:rPr>
              <a:t>عنوان</a:t>
            </a:r>
            <a:endParaRPr lang="ar-SA" sz="1600" dirty="0">
              <a:solidFill>
                <a:schemeClr val="accent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cxnSp>
        <p:nvCxnSpPr>
          <p:cNvPr id="547" name="Straight Arrow Connector 546">
            <a:extLst>
              <a:ext uri="{FF2B5EF4-FFF2-40B4-BE49-F238E27FC236}">
                <a16:creationId xmlns:a16="http://schemas.microsoft.com/office/drawing/2014/main" id="{1815D466-368E-0FA3-A4A2-C2E83D832658}"/>
              </a:ext>
            </a:extLst>
          </p:cNvPr>
          <p:cNvCxnSpPr>
            <a:cxnSpLocks/>
          </p:cNvCxnSpPr>
          <p:nvPr/>
        </p:nvCxnSpPr>
        <p:spPr>
          <a:xfrm flipH="1">
            <a:off x="334963" y="3279908"/>
            <a:ext cx="11525779" cy="0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3" name="Rectangle 552">
            <a:extLst>
              <a:ext uri="{FF2B5EF4-FFF2-40B4-BE49-F238E27FC236}">
                <a16:creationId xmlns:a16="http://schemas.microsoft.com/office/drawing/2014/main" id="{C545FC57-CE20-3ACE-342E-ECD6664DC8DA}"/>
              </a:ext>
            </a:extLst>
          </p:cNvPr>
          <p:cNvSpPr/>
          <p:nvPr/>
        </p:nvSpPr>
        <p:spPr>
          <a:xfrm>
            <a:off x="8176506" y="3578092"/>
            <a:ext cx="3680214" cy="2768911"/>
          </a:xfrm>
          <a:prstGeom prst="rect">
            <a:avLst/>
          </a:prstGeom>
          <a:noFill/>
          <a:ln w="12700">
            <a:solidFill>
              <a:srgbClr val="01AD4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ktiv Grotesk Trial Medium" panose="020B0504020202020204" pitchFamily="34" charset="0"/>
                <a:cs typeface="Aktiv Grotesk Trial Medium" panose="020B0504020202020204" pitchFamily="34" charset="0"/>
              </a:rPr>
              <a:t>هذه الجملة مجرد مثال لشكل النص المستخدم.</a:t>
            </a:r>
            <a:endParaRPr lang="en-SA" sz="1200" dirty="0">
              <a:solidFill>
                <a:schemeClr val="tx1">
                  <a:lumMod val="65000"/>
                  <a:lumOff val="35000"/>
                </a:schemeClr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554" name="Rectangle 553">
            <a:extLst>
              <a:ext uri="{FF2B5EF4-FFF2-40B4-BE49-F238E27FC236}">
                <a16:creationId xmlns:a16="http://schemas.microsoft.com/office/drawing/2014/main" id="{5337AC03-12EB-9BF9-7FA5-5BD4BB6D1005}"/>
              </a:ext>
            </a:extLst>
          </p:cNvPr>
          <p:cNvSpPr/>
          <p:nvPr/>
        </p:nvSpPr>
        <p:spPr>
          <a:xfrm>
            <a:off x="4256688" y="3578093"/>
            <a:ext cx="3468647" cy="583090"/>
          </a:xfrm>
          <a:prstGeom prst="rect">
            <a:avLst/>
          </a:prstGeom>
          <a:solidFill>
            <a:schemeClr val="bg1"/>
          </a:solidFill>
          <a:ln w="12700">
            <a:solidFill>
              <a:srgbClr val="B459D7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1200" dirty="0">
                <a:solidFill>
                  <a:srgbClr val="A02DCA"/>
                </a:solidFill>
                <a:latin typeface="Aktiv Grotesk Trial Medium" panose="020B0504020202020204" pitchFamily="34" charset="0"/>
                <a:cs typeface="Aktiv Grotesk Trial Medium" panose="020B0504020202020204" pitchFamily="34" charset="0"/>
              </a:rPr>
              <a:t>الجملة مجرد مثال لشكل النص المستخدم.</a:t>
            </a:r>
            <a:endParaRPr lang="en-SA" sz="1200" dirty="0">
              <a:solidFill>
                <a:srgbClr val="A02DCA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557" name="Rectangle 556">
            <a:extLst>
              <a:ext uri="{FF2B5EF4-FFF2-40B4-BE49-F238E27FC236}">
                <a16:creationId xmlns:a16="http://schemas.microsoft.com/office/drawing/2014/main" id="{DF5C3106-8610-8A16-E338-F2CF59549558}"/>
              </a:ext>
            </a:extLst>
          </p:cNvPr>
          <p:cNvSpPr/>
          <p:nvPr/>
        </p:nvSpPr>
        <p:spPr>
          <a:xfrm>
            <a:off x="4256688" y="4306700"/>
            <a:ext cx="3468647" cy="583090"/>
          </a:xfrm>
          <a:prstGeom prst="rect">
            <a:avLst/>
          </a:prstGeom>
          <a:solidFill>
            <a:schemeClr val="bg1"/>
          </a:solidFill>
          <a:ln w="12700">
            <a:solidFill>
              <a:srgbClr val="B459D7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1200" dirty="0">
                <a:solidFill>
                  <a:srgbClr val="A02DCA"/>
                </a:solidFill>
                <a:latin typeface="Aktiv Grotesk Trial Medium" panose="020B0504020202020204" pitchFamily="34" charset="0"/>
                <a:cs typeface="Aktiv Grotesk Trial Medium" panose="020B0504020202020204" pitchFamily="34" charset="0"/>
              </a:rPr>
              <a:t>الجملة مجرد مثال لشكل النص المستخدم.</a:t>
            </a:r>
            <a:endParaRPr lang="en-SA" sz="1200" dirty="0">
              <a:solidFill>
                <a:srgbClr val="A02DCA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558" name="Rectangle 557">
            <a:extLst>
              <a:ext uri="{FF2B5EF4-FFF2-40B4-BE49-F238E27FC236}">
                <a16:creationId xmlns:a16="http://schemas.microsoft.com/office/drawing/2014/main" id="{CBFC8BC9-6D85-E9AC-640D-3E48B1C2AC1F}"/>
              </a:ext>
            </a:extLst>
          </p:cNvPr>
          <p:cNvSpPr/>
          <p:nvPr/>
        </p:nvSpPr>
        <p:spPr>
          <a:xfrm>
            <a:off x="4256688" y="5035307"/>
            <a:ext cx="3468647" cy="583090"/>
          </a:xfrm>
          <a:prstGeom prst="rect">
            <a:avLst/>
          </a:prstGeom>
          <a:solidFill>
            <a:schemeClr val="bg1"/>
          </a:solidFill>
          <a:ln w="12700">
            <a:solidFill>
              <a:srgbClr val="B459D7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1200" dirty="0">
                <a:solidFill>
                  <a:srgbClr val="A02DCA"/>
                </a:solidFill>
                <a:latin typeface="Aktiv Grotesk Trial Medium" panose="020B0504020202020204" pitchFamily="34" charset="0"/>
                <a:cs typeface="Aktiv Grotesk Trial Medium" panose="020B0504020202020204" pitchFamily="34" charset="0"/>
              </a:rPr>
              <a:t>الجملة مجرد مثال لشكل النص المستخدم.</a:t>
            </a:r>
            <a:endParaRPr lang="en-SA" sz="1200" dirty="0">
              <a:solidFill>
                <a:srgbClr val="A02DCA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559" name="Rectangle 558">
            <a:extLst>
              <a:ext uri="{FF2B5EF4-FFF2-40B4-BE49-F238E27FC236}">
                <a16:creationId xmlns:a16="http://schemas.microsoft.com/office/drawing/2014/main" id="{9291BA60-5C9D-85FC-215B-6594629CC812}"/>
              </a:ext>
            </a:extLst>
          </p:cNvPr>
          <p:cNvSpPr/>
          <p:nvPr/>
        </p:nvSpPr>
        <p:spPr>
          <a:xfrm>
            <a:off x="4256688" y="5763913"/>
            <a:ext cx="3468647" cy="583090"/>
          </a:xfrm>
          <a:prstGeom prst="rect">
            <a:avLst/>
          </a:prstGeom>
          <a:solidFill>
            <a:schemeClr val="bg1"/>
          </a:solidFill>
          <a:ln w="12700">
            <a:solidFill>
              <a:srgbClr val="B459D7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1200" dirty="0">
                <a:solidFill>
                  <a:srgbClr val="A02DCA"/>
                </a:solidFill>
                <a:latin typeface="Aktiv Grotesk Trial Medium" panose="020B0504020202020204" pitchFamily="34" charset="0"/>
                <a:cs typeface="Aktiv Grotesk Trial Medium" panose="020B0504020202020204" pitchFamily="34" charset="0"/>
              </a:rPr>
              <a:t>الجملة مجرد مثال لشكل النص المستخدم.</a:t>
            </a:r>
            <a:endParaRPr lang="en-SA" sz="1200" dirty="0">
              <a:solidFill>
                <a:srgbClr val="A02DCA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grpSp>
        <p:nvGrpSpPr>
          <p:cNvPr id="581" name="Group 580">
            <a:extLst>
              <a:ext uri="{FF2B5EF4-FFF2-40B4-BE49-F238E27FC236}">
                <a16:creationId xmlns:a16="http://schemas.microsoft.com/office/drawing/2014/main" id="{29611978-7BA4-571F-EA23-D1D857062EEF}"/>
              </a:ext>
            </a:extLst>
          </p:cNvPr>
          <p:cNvGrpSpPr/>
          <p:nvPr/>
        </p:nvGrpSpPr>
        <p:grpSpPr>
          <a:xfrm>
            <a:off x="5804557" y="4110542"/>
            <a:ext cx="372909" cy="94129"/>
            <a:chOff x="5500831" y="4110542"/>
            <a:chExt cx="372909" cy="94129"/>
          </a:xfrm>
        </p:grpSpPr>
        <p:sp>
          <p:nvSpPr>
            <p:cNvPr id="577" name="Oval 576">
              <a:extLst>
                <a:ext uri="{FF2B5EF4-FFF2-40B4-BE49-F238E27FC236}">
                  <a16:creationId xmlns:a16="http://schemas.microsoft.com/office/drawing/2014/main" id="{9A83994C-E267-7629-6D86-A35C2CF3836B}"/>
                </a:ext>
              </a:extLst>
            </p:cNvPr>
            <p:cNvSpPr/>
            <p:nvPr/>
          </p:nvSpPr>
          <p:spPr>
            <a:xfrm>
              <a:off x="5500831" y="4110542"/>
              <a:ext cx="94129" cy="9412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algn="ct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</a:pPr>
              <a:endParaRPr lang="en-SA"/>
            </a:p>
          </p:txBody>
        </p:sp>
        <p:sp>
          <p:nvSpPr>
            <p:cNvPr id="578" name="Oval 577">
              <a:extLst>
                <a:ext uri="{FF2B5EF4-FFF2-40B4-BE49-F238E27FC236}">
                  <a16:creationId xmlns:a16="http://schemas.microsoft.com/office/drawing/2014/main" id="{AFDBB175-1592-29F8-4F13-5BC84A108CE7}"/>
                </a:ext>
              </a:extLst>
            </p:cNvPr>
            <p:cNvSpPr/>
            <p:nvPr/>
          </p:nvSpPr>
          <p:spPr>
            <a:xfrm>
              <a:off x="5595616" y="4110542"/>
              <a:ext cx="94129" cy="94129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algn="ct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</a:pPr>
              <a:endParaRPr lang="en-SA"/>
            </a:p>
          </p:txBody>
        </p:sp>
        <p:sp>
          <p:nvSpPr>
            <p:cNvPr id="579" name="Oval 578">
              <a:extLst>
                <a:ext uri="{FF2B5EF4-FFF2-40B4-BE49-F238E27FC236}">
                  <a16:creationId xmlns:a16="http://schemas.microsoft.com/office/drawing/2014/main" id="{CC8E06EC-6FC2-E6E2-0F98-D19ED732C364}"/>
                </a:ext>
              </a:extLst>
            </p:cNvPr>
            <p:cNvSpPr/>
            <p:nvPr/>
          </p:nvSpPr>
          <p:spPr>
            <a:xfrm>
              <a:off x="5684826" y="4110542"/>
              <a:ext cx="94129" cy="94129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algn="ct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</a:pPr>
              <a:endParaRPr lang="en-SA"/>
            </a:p>
          </p:txBody>
        </p:sp>
        <p:sp>
          <p:nvSpPr>
            <p:cNvPr id="580" name="Oval 579">
              <a:extLst>
                <a:ext uri="{FF2B5EF4-FFF2-40B4-BE49-F238E27FC236}">
                  <a16:creationId xmlns:a16="http://schemas.microsoft.com/office/drawing/2014/main" id="{3863867E-3AA5-FD83-7F5A-232B96DD586D}"/>
                </a:ext>
              </a:extLst>
            </p:cNvPr>
            <p:cNvSpPr/>
            <p:nvPr/>
          </p:nvSpPr>
          <p:spPr>
            <a:xfrm>
              <a:off x="5779611" y="4110542"/>
              <a:ext cx="94129" cy="94129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algn="ct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</a:pPr>
              <a:endParaRPr lang="en-SA"/>
            </a:p>
          </p:txBody>
        </p:sp>
      </p:grpSp>
      <p:grpSp>
        <p:nvGrpSpPr>
          <p:cNvPr id="583" name="Group 582">
            <a:extLst>
              <a:ext uri="{FF2B5EF4-FFF2-40B4-BE49-F238E27FC236}">
                <a16:creationId xmlns:a16="http://schemas.microsoft.com/office/drawing/2014/main" id="{12259B02-9B2F-C3A6-99A0-9DC0DD58CA3B}"/>
              </a:ext>
            </a:extLst>
          </p:cNvPr>
          <p:cNvGrpSpPr/>
          <p:nvPr/>
        </p:nvGrpSpPr>
        <p:grpSpPr>
          <a:xfrm>
            <a:off x="5804557" y="4840948"/>
            <a:ext cx="372909" cy="94129"/>
            <a:chOff x="5500831" y="4110542"/>
            <a:chExt cx="372909" cy="94129"/>
          </a:xfrm>
        </p:grpSpPr>
        <p:sp>
          <p:nvSpPr>
            <p:cNvPr id="584" name="Oval 583">
              <a:extLst>
                <a:ext uri="{FF2B5EF4-FFF2-40B4-BE49-F238E27FC236}">
                  <a16:creationId xmlns:a16="http://schemas.microsoft.com/office/drawing/2014/main" id="{F1A67316-E06E-5B63-DF0C-F1D7409544DA}"/>
                </a:ext>
              </a:extLst>
            </p:cNvPr>
            <p:cNvSpPr/>
            <p:nvPr/>
          </p:nvSpPr>
          <p:spPr>
            <a:xfrm>
              <a:off x="5500831" y="4110542"/>
              <a:ext cx="94129" cy="9412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algn="ct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</a:pPr>
              <a:endParaRPr lang="en-SA"/>
            </a:p>
          </p:txBody>
        </p:sp>
        <p:sp>
          <p:nvSpPr>
            <p:cNvPr id="585" name="Oval 584">
              <a:extLst>
                <a:ext uri="{FF2B5EF4-FFF2-40B4-BE49-F238E27FC236}">
                  <a16:creationId xmlns:a16="http://schemas.microsoft.com/office/drawing/2014/main" id="{AD78D69B-DFBE-EAAB-DBBE-9D9B20DE128C}"/>
                </a:ext>
              </a:extLst>
            </p:cNvPr>
            <p:cNvSpPr/>
            <p:nvPr/>
          </p:nvSpPr>
          <p:spPr>
            <a:xfrm>
              <a:off x="5595616" y="4110542"/>
              <a:ext cx="94129" cy="94129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algn="ct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</a:pPr>
              <a:endParaRPr lang="en-SA"/>
            </a:p>
          </p:txBody>
        </p:sp>
        <p:sp>
          <p:nvSpPr>
            <p:cNvPr id="586" name="Oval 585">
              <a:extLst>
                <a:ext uri="{FF2B5EF4-FFF2-40B4-BE49-F238E27FC236}">
                  <a16:creationId xmlns:a16="http://schemas.microsoft.com/office/drawing/2014/main" id="{4CBC4982-D1B7-9F55-CB08-7B8D4DD2422B}"/>
                </a:ext>
              </a:extLst>
            </p:cNvPr>
            <p:cNvSpPr/>
            <p:nvPr/>
          </p:nvSpPr>
          <p:spPr>
            <a:xfrm>
              <a:off x="5684826" y="4110542"/>
              <a:ext cx="94129" cy="94129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algn="ct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</a:pPr>
              <a:endParaRPr lang="en-SA"/>
            </a:p>
          </p:txBody>
        </p:sp>
        <p:sp>
          <p:nvSpPr>
            <p:cNvPr id="587" name="Oval 586">
              <a:extLst>
                <a:ext uri="{FF2B5EF4-FFF2-40B4-BE49-F238E27FC236}">
                  <a16:creationId xmlns:a16="http://schemas.microsoft.com/office/drawing/2014/main" id="{9F532688-07CC-02EB-81DF-CD907EA9F169}"/>
                </a:ext>
              </a:extLst>
            </p:cNvPr>
            <p:cNvSpPr/>
            <p:nvPr/>
          </p:nvSpPr>
          <p:spPr>
            <a:xfrm>
              <a:off x="5779611" y="4110542"/>
              <a:ext cx="94129" cy="94129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algn="ct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</a:pPr>
              <a:endParaRPr lang="en-SA"/>
            </a:p>
          </p:txBody>
        </p:sp>
      </p:grpSp>
      <p:grpSp>
        <p:nvGrpSpPr>
          <p:cNvPr id="588" name="Group 587">
            <a:extLst>
              <a:ext uri="{FF2B5EF4-FFF2-40B4-BE49-F238E27FC236}">
                <a16:creationId xmlns:a16="http://schemas.microsoft.com/office/drawing/2014/main" id="{57144F98-9FEE-8B97-F78A-18C485FC4B3F}"/>
              </a:ext>
            </a:extLst>
          </p:cNvPr>
          <p:cNvGrpSpPr/>
          <p:nvPr/>
        </p:nvGrpSpPr>
        <p:grpSpPr>
          <a:xfrm>
            <a:off x="5804557" y="5565777"/>
            <a:ext cx="372909" cy="94129"/>
            <a:chOff x="5500831" y="4110542"/>
            <a:chExt cx="372909" cy="94129"/>
          </a:xfrm>
        </p:grpSpPr>
        <p:sp>
          <p:nvSpPr>
            <p:cNvPr id="589" name="Oval 588">
              <a:extLst>
                <a:ext uri="{FF2B5EF4-FFF2-40B4-BE49-F238E27FC236}">
                  <a16:creationId xmlns:a16="http://schemas.microsoft.com/office/drawing/2014/main" id="{81AEB2D7-1887-A712-4FAE-4ABACD14B723}"/>
                </a:ext>
              </a:extLst>
            </p:cNvPr>
            <p:cNvSpPr/>
            <p:nvPr/>
          </p:nvSpPr>
          <p:spPr>
            <a:xfrm>
              <a:off x="5500831" y="4110542"/>
              <a:ext cx="94129" cy="9412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algn="ct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</a:pPr>
              <a:endParaRPr lang="en-SA"/>
            </a:p>
          </p:txBody>
        </p:sp>
        <p:sp>
          <p:nvSpPr>
            <p:cNvPr id="590" name="Oval 589">
              <a:extLst>
                <a:ext uri="{FF2B5EF4-FFF2-40B4-BE49-F238E27FC236}">
                  <a16:creationId xmlns:a16="http://schemas.microsoft.com/office/drawing/2014/main" id="{B5A102F5-4D21-F3AB-8D88-CFA62959C7B1}"/>
                </a:ext>
              </a:extLst>
            </p:cNvPr>
            <p:cNvSpPr/>
            <p:nvPr/>
          </p:nvSpPr>
          <p:spPr>
            <a:xfrm>
              <a:off x="5595616" y="4110542"/>
              <a:ext cx="94129" cy="94129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algn="ct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</a:pPr>
              <a:endParaRPr lang="en-SA"/>
            </a:p>
          </p:txBody>
        </p:sp>
        <p:sp>
          <p:nvSpPr>
            <p:cNvPr id="591" name="Oval 590">
              <a:extLst>
                <a:ext uri="{FF2B5EF4-FFF2-40B4-BE49-F238E27FC236}">
                  <a16:creationId xmlns:a16="http://schemas.microsoft.com/office/drawing/2014/main" id="{7521A8FE-12E9-0247-3905-7D29ABA930C9}"/>
                </a:ext>
              </a:extLst>
            </p:cNvPr>
            <p:cNvSpPr/>
            <p:nvPr/>
          </p:nvSpPr>
          <p:spPr>
            <a:xfrm>
              <a:off x="5684826" y="4110542"/>
              <a:ext cx="94129" cy="94129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algn="ct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</a:pPr>
              <a:endParaRPr lang="en-SA"/>
            </a:p>
          </p:txBody>
        </p:sp>
        <p:sp>
          <p:nvSpPr>
            <p:cNvPr id="592" name="Oval 591">
              <a:extLst>
                <a:ext uri="{FF2B5EF4-FFF2-40B4-BE49-F238E27FC236}">
                  <a16:creationId xmlns:a16="http://schemas.microsoft.com/office/drawing/2014/main" id="{EAD132E0-5953-3ADC-61FB-792D37488E35}"/>
                </a:ext>
              </a:extLst>
            </p:cNvPr>
            <p:cNvSpPr/>
            <p:nvPr/>
          </p:nvSpPr>
          <p:spPr>
            <a:xfrm>
              <a:off x="5779611" y="4110542"/>
              <a:ext cx="94129" cy="94129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algn="ct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</a:pPr>
              <a:endParaRPr lang="en-SA"/>
            </a:p>
          </p:txBody>
        </p:sp>
      </p:grpSp>
      <p:grpSp>
        <p:nvGrpSpPr>
          <p:cNvPr id="593" name="Group 592">
            <a:extLst>
              <a:ext uri="{FF2B5EF4-FFF2-40B4-BE49-F238E27FC236}">
                <a16:creationId xmlns:a16="http://schemas.microsoft.com/office/drawing/2014/main" id="{E48A5BC4-5AF2-EF03-542A-4940F8723353}"/>
              </a:ext>
            </a:extLst>
          </p:cNvPr>
          <p:cNvGrpSpPr/>
          <p:nvPr/>
        </p:nvGrpSpPr>
        <p:grpSpPr>
          <a:xfrm>
            <a:off x="5804557" y="6296182"/>
            <a:ext cx="372909" cy="94129"/>
            <a:chOff x="5500831" y="4110542"/>
            <a:chExt cx="372909" cy="94129"/>
          </a:xfrm>
        </p:grpSpPr>
        <p:sp>
          <p:nvSpPr>
            <p:cNvPr id="594" name="Oval 593">
              <a:extLst>
                <a:ext uri="{FF2B5EF4-FFF2-40B4-BE49-F238E27FC236}">
                  <a16:creationId xmlns:a16="http://schemas.microsoft.com/office/drawing/2014/main" id="{53EA3B1B-283A-0475-2F58-0D350358790A}"/>
                </a:ext>
              </a:extLst>
            </p:cNvPr>
            <p:cNvSpPr/>
            <p:nvPr/>
          </p:nvSpPr>
          <p:spPr>
            <a:xfrm>
              <a:off x="5500831" y="4110542"/>
              <a:ext cx="94129" cy="9412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algn="ct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</a:pPr>
              <a:endParaRPr lang="en-SA"/>
            </a:p>
          </p:txBody>
        </p:sp>
        <p:sp>
          <p:nvSpPr>
            <p:cNvPr id="595" name="Oval 594">
              <a:extLst>
                <a:ext uri="{FF2B5EF4-FFF2-40B4-BE49-F238E27FC236}">
                  <a16:creationId xmlns:a16="http://schemas.microsoft.com/office/drawing/2014/main" id="{815C153A-F9FE-73FF-DDE3-73B80F693B87}"/>
                </a:ext>
              </a:extLst>
            </p:cNvPr>
            <p:cNvSpPr/>
            <p:nvPr/>
          </p:nvSpPr>
          <p:spPr>
            <a:xfrm>
              <a:off x="5595616" y="4110542"/>
              <a:ext cx="94129" cy="94129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algn="ct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</a:pPr>
              <a:endParaRPr lang="en-SA"/>
            </a:p>
          </p:txBody>
        </p:sp>
        <p:sp>
          <p:nvSpPr>
            <p:cNvPr id="596" name="Oval 595">
              <a:extLst>
                <a:ext uri="{FF2B5EF4-FFF2-40B4-BE49-F238E27FC236}">
                  <a16:creationId xmlns:a16="http://schemas.microsoft.com/office/drawing/2014/main" id="{523DD37C-5ED5-A460-5E84-320FEBD79115}"/>
                </a:ext>
              </a:extLst>
            </p:cNvPr>
            <p:cNvSpPr/>
            <p:nvPr/>
          </p:nvSpPr>
          <p:spPr>
            <a:xfrm>
              <a:off x="5684826" y="4110542"/>
              <a:ext cx="94129" cy="94129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algn="ct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</a:pPr>
              <a:endParaRPr lang="en-SA"/>
            </a:p>
          </p:txBody>
        </p:sp>
        <p:sp>
          <p:nvSpPr>
            <p:cNvPr id="597" name="Oval 596">
              <a:extLst>
                <a:ext uri="{FF2B5EF4-FFF2-40B4-BE49-F238E27FC236}">
                  <a16:creationId xmlns:a16="http://schemas.microsoft.com/office/drawing/2014/main" id="{638FA86E-FCAC-E1BB-205A-1EF3EE850089}"/>
                </a:ext>
              </a:extLst>
            </p:cNvPr>
            <p:cNvSpPr/>
            <p:nvPr/>
          </p:nvSpPr>
          <p:spPr>
            <a:xfrm>
              <a:off x="5779611" y="4110542"/>
              <a:ext cx="94129" cy="94129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algn="ct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</a:pPr>
              <a:endParaRPr lang="en-SA"/>
            </a:p>
          </p:txBody>
        </p:sp>
      </p:grpSp>
      <p:sp>
        <p:nvSpPr>
          <p:cNvPr id="598" name="Rectangle 597">
            <a:extLst>
              <a:ext uri="{FF2B5EF4-FFF2-40B4-BE49-F238E27FC236}">
                <a16:creationId xmlns:a16="http://schemas.microsoft.com/office/drawing/2014/main" id="{5DD711C3-81B0-D0AC-C751-29C2CEA82362}"/>
              </a:ext>
            </a:extLst>
          </p:cNvPr>
          <p:cNvSpPr/>
          <p:nvPr/>
        </p:nvSpPr>
        <p:spPr>
          <a:xfrm>
            <a:off x="330864" y="3578093"/>
            <a:ext cx="3468647" cy="583090"/>
          </a:xfrm>
          <a:prstGeom prst="rect">
            <a:avLst/>
          </a:prstGeom>
          <a:solidFill>
            <a:schemeClr val="bg1"/>
          </a:solidFill>
          <a:ln w="12700">
            <a:solidFill>
              <a:srgbClr val="B459D7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1200" dirty="0">
                <a:solidFill>
                  <a:srgbClr val="A02DCA"/>
                </a:solidFill>
                <a:latin typeface="Aktiv Grotesk Trial Medium" panose="020B0504020202020204" pitchFamily="34" charset="0"/>
                <a:cs typeface="Aktiv Grotesk Trial Medium" panose="020B0504020202020204" pitchFamily="34" charset="0"/>
              </a:rPr>
              <a:t>الجملة مجرد مثال لشكل النص المستخدم.</a:t>
            </a:r>
            <a:endParaRPr lang="en-SA" sz="1200" dirty="0">
              <a:solidFill>
                <a:srgbClr val="A02DCA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599" name="Rectangle 598">
            <a:extLst>
              <a:ext uri="{FF2B5EF4-FFF2-40B4-BE49-F238E27FC236}">
                <a16:creationId xmlns:a16="http://schemas.microsoft.com/office/drawing/2014/main" id="{C6CEB8A1-E405-64AA-4F40-01A8C25068CF}"/>
              </a:ext>
            </a:extLst>
          </p:cNvPr>
          <p:cNvSpPr/>
          <p:nvPr/>
        </p:nvSpPr>
        <p:spPr>
          <a:xfrm>
            <a:off x="330864" y="4306700"/>
            <a:ext cx="3468647" cy="583090"/>
          </a:xfrm>
          <a:prstGeom prst="rect">
            <a:avLst/>
          </a:prstGeom>
          <a:solidFill>
            <a:schemeClr val="bg1"/>
          </a:solidFill>
          <a:ln w="12700">
            <a:solidFill>
              <a:srgbClr val="B459D7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1200" dirty="0">
                <a:solidFill>
                  <a:srgbClr val="A02DCA"/>
                </a:solidFill>
                <a:latin typeface="Aktiv Grotesk Trial Medium" panose="020B0504020202020204" pitchFamily="34" charset="0"/>
                <a:cs typeface="Aktiv Grotesk Trial Medium" panose="020B0504020202020204" pitchFamily="34" charset="0"/>
              </a:rPr>
              <a:t>الجملة مجرد مثال لشكل النص المستخدم.</a:t>
            </a:r>
            <a:endParaRPr lang="en-SA" sz="1200" dirty="0">
              <a:solidFill>
                <a:srgbClr val="A02DCA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600" name="Rectangle 599">
            <a:extLst>
              <a:ext uri="{FF2B5EF4-FFF2-40B4-BE49-F238E27FC236}">
                <a16:creationId xmlns:a16="http://schemas.microsoft.com/office/drawing/2014/main" id="{AEAF6EA5-A79B-E246-D7E2-9D8B7344FAB1}"/>
              </a:ext>
            </a:extLst>
          </p:cNvPr>
          <p:cNvSpPr/>
          <p:nvPr/>
        </p:nvSpPr>
        <p:spPr>
          <a:xfrm>
            <a:off x="330864" y="5035307"/>
            <a:ext cx="3468647" cy="583090"/>
          </a:xfrm>
          <a:prstGeom prst="rect">
            <a:avLst/>
          </a:prstGeom>
          <a:solidFill>
            <a:schemeClr val="bg1"/>
          </a:solidFill>
          <a:ln w="12700">
            <a:solidFill>
              <a:srgbClr val="B459D7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1200" dirty="0">
                <a:solidFill>
                  <a:srgbClr val="A02DCA"/>
                </a:solidFill>
                <a:latin typeface="Aktiv Grotesk Trial Medium" panose="020B0504020202020204" pitchFamily="34" charset="0"/>
                <a:cs typeface="Aktiv Grotesk Trial Medium" panose="020B0504020202020204" pitchFamily="34" charset="0"/>
              </a:rPr>
              <a:t>الجملة مجرد مثال لشكل النص المستخدم.</a:t>
            </a:r>
            <a:endParaRPr lang="en-SA" sz="1200" dirty="0">
              <a:solidFill>
                <a:srgbClr val="A02DCA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grpSp>
        <p:nvGrpSpPr>
          <p:cNvPr id="601" name="Group 600">
            <a:extLst>
              <a:ext uri="{FF2B5EF4-FFF2-40B4-BE49-F238E27FC236}">
                <a16:creationId xmlns:a16="http://schemas.microsoft.com/office/drawing/2014/main" id="{17A7A21E-A3A0-633A-4739-8907E3942D91}"/>
              </a:ext>
            </a:extLst>
          </p:cNvPr>
          <p:cNvGrpSpPr/>
          <p:nvPr/>
        </p:nvGrpSpPr>
        <p:grpSpPr>
          <a:xfrm>
            <a:off x="1878733" y="4110542"/>
            <a:ext cx="372909" cy="94129"/>
            <a:chOff x="5500831" y="4110542"/>
            <a:chExt cx="372909" cy="94129"/>
          </a:xfrm>
        </p:grpSpPr>
        <p:sp>
          <p:nvSpPr>
            <p:cNvPr id="602" name="Oval 601">
              <a:extLst>
                <a:ext uri="{FF2B5EF4-FFF2-40B4-BE49-F238E27FC236}">
                  <a16:creationId xmlns:a16="http://schemas.microsoft.com/office/drawing/2014/main" id="{A5D331DA-9EAB-0EBA-6DED-BB612FF4A064}"/>
                </a:ext>
              </a:extLst>
            </p:cNvPr>
            <p:cNvSpPr/>
            <p:nvPr/>
          </p:nvSpPr>
          <p:spPr>
            <a:xfrm>
              <a:off x="5500831" y="4110542"/>
              <a:ext cx="94129" cy="9412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algn="ct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</a:pPr>
              <a:endParaRPr lang="en-SA"/>
            </a:p>
          </p:txBody>
        </p:sp>
        <p:sp>
          <p:nvSpPr>
            <p:cNvPr id="603" name="Oval 602">
              <a:extLst>
                <a:ext uri="{FF2B5EF4-FFF2-40B4-BE49-F238E27FC236}">
                  <a16:creationId xmlns:a16="http://schemas.microsoft.com/office/drawing/2014/main" id="{0956BDAE-0FCB-8D3E-AA58-9968BD61DB27}"/>
                </a:ext>
              </a:extLst>
            </p:cNvPr>
            <p:cNvSpPr/>
            <p:nvPr/>
          </p:nvSpPr>
          <p:spPr>
            <a:xfrm>
              <a:off x="5595616" y="4110542"/>
              <a:ext cx="94129" cy="94129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algn="ct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</a:pPr>
              <a:endParaRPr lang="en-SA"/>
            </a:p>
          </p:txBody>
        </p:sp>
        <p:sp>
          <p:nvSpPr>
            <p:cNvPr id="604" name="Oval 603">
              <a:extLst>
                <a:ext uri="{FF2B5EF4-FFF2-40B4-BE49-F238E27FC236}">
                  <a16:creationId xmlns:a16="http://schemas.microsoft.com/office/drawing/2014/main" id="{6C2722DD-D6FA-9EA5-FF63-E9E66F6CEB9D}"/>
                </a:ext>
              </a:extLst>
            </p:cNvPr>
            <p:cNvSpPr/>
            <p:nvPr/>
          </p:nvSpPr>
          <p:spPr>
            <a:xfrm>
              <a:off x="5684826" y="4110542"/>
              <a:ext cx="94129" cy="94129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algn="ct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</a:pPr>
              <a:endParaRPr lang="en-SA"/>
            </a:p>
          </p:txBody>
        </p:sp>
        <p:sp>
          <p:nvSpPr>
            <p:cNvPr id="605" name="Oval 604">
              <a:extLst>
                <a:ext uri="{FF2B5EF4-FFF2-40B4-BE49-F238E27FC236}">
                  <a16:creationId xmlns:a16="http://schemas.microsoft.com/office/drawing/2014/main" id="{04390FC0-76E8-F380-CAB0-E47D9991AF29}"/>
                </a:ext>
              </a:extLst>
            </p:cNvPr>
            <p:cNvSpPr/>
            <p:nvPr/>
          </p:nvSpPr>
          <p:spPr>
            <a:xfrm>
              <a:off x="5779611" y="4110542"/>
              <a:ext cx="94129" cy="94129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algn="ct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</a:pPr>
              <a:endParaRPr lang="en-SA"/>
            </a:p>
          </p:txBody>
        </p:sp>
      </p:grpSp>
      <p:grpSp>
        <p:nvGrpSpPr>
          <p:cNvPr id="606" name="Group 605">
            <a:extLst>
              <a:ext uri="{FF2B5EF4-FFF2-40B4-BE49-F238E27FC236}">
                <a16:creationId xmlns:a16="http://schemas.microsoft.com/office/drawing/2014/main" id="{7C96A4CE-64C4-1F10-7B24-02019B0AE3E3}"/>
              </a:ext>
            </a:extLst>
          </p:cNvPr>
          <p:cNvGrpSpPr/>
          <p:nvPr/>
        </p:nvGrpSpPr>
        <p:grpSpPr>
          <a:xfrm>
            <a:off x="1878733" y="4840948"/>
            <a:ext cx="372909" cy="94129"/>
            <a:chOff x="5500831" y="4110542"/>
            <a:chExt cx="372909" cy="94129"/>
          </a:xfrm>
        </p:grpSpPr>
        <p:sp>
          <p:nvSpPr>
            <p:cNvPr id="607" name="Oval 606">
              <a:extLst>
                <a:ext uri="{FF2B5EF4-FFF2-40B4-BE49-F238E27FC236}">
                  <a16:creationId xmlns:a16="http://schemas.microsoft.com/office/drawing/2014/main" id="{6FCC1C41-727C-7A6C-C2BE-39A958652B00}"/>
                </a:ext>
              </a:extLst>
            </p:cNvPr>
            <p:cNvSpPr/>
            <p:nvPr/>
          </p:nvSpPr>
          <p:spPr>
            <a:xfrm>
              <a:off x="5500831" y="4110542"/>
              <a:ext cx="94129" cy="9412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algn="ct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</a:pPr>
              <a:endParaRPr lang="en-SA"/>
            </a:p>
          </p:txBody>
        </p:sp>
        <p:sp>
          <p:nvSpPr>
            <p:cNvPr id="608" name="Oval 607">
              <a:extLst>
                <a:ext uri="{FF2B5EF4-FFF2-40B4-BE49-F238E27FC236}">
                  <a16:creationId xmlns:a16="http://schemas.microsoft.com/office/drawing/2014/main" id="{D814E529-FAF3-EDA6-F421-83D7876A2474}"/>
                </a:ext>
              </a:extLst>
            </p:cNvPr>
            <p:cNvSpPr/>
            <p:nvPr/>
          </p:nvSpPr>
          <p:spPr>
            <a:xfrm>
              <a:off x="5595616" y="4110542"/>
              <a:ext cx="94129" cy="94129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algn="ct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</a:pPr>
              <a:endParaRPr lang="en-SA"/>
            </a:p>
          </p:txBody>
        </p:sp>
        <p:sp>
          <p:nvSpPr>
            <p:cNvPr id="609" name="Oval 608">
              <a:extLst>
                <a:ext uri="{FF2B5EF4-FFF2-40B4-BE49-F238E27FC236}">
                  <a16:creationId xmlns:a16="http://schemas.microsoft.com/office/drawing/2014/main" id="{E9B26F28-8DFB-5334-9402-2663B81FDB6C}"/>
                </a:ext>
              </a:extLst>
            </p:cNvPr>
            <p:cNvSpPr/>
            <p:nvPr/>
          </p:nvSpPr>
          <p:spPr>
            <a:xfrm>
              <a:off x="5684826" y="4110542"/>
              <a:ext cx="94129" cy="94129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algn="ct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</a:pPr>
              <a:endParaRPr lang="en-SA"/>
            </a:p>
          </p:txBody>
        </p:sp>
        <p:sp>
          <p:nvSpPr>
            <p:cNvPr id="610" name="Oval 609">
              <a:extLst>
                <a:ext uri="{FF2B5EF4-FFF2-40B4-BE49-F238E27FC236}">
                  <a16:creationId xmlns:a16="http://schemas.microsoft.com/office/drawing/2014/main" id="{164F79D3-1CC1-97BC-0284-3EA69619B342}"/>
                </a:ext>
              </a:extLst>
            </p:cNvPr>
            <p:cNvSpPr/>
            <p:nvPr/>
          </p:nvSpPr>
          <p:spPr>
            <a:xfrm>
              <a:off x="5779611" y="4110542"/>
              <a:ext cx="94129" cy="94129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algn="ct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</a:pPr>
              <a:endParaRPr lang="en-SA"/>
            </a:p>
          </p:txBody>
        </p:sp>
      </p:grpSp>
      <p:grpSp>
        <p:nvGrpSpPr>
          <p:cNvPr id="611" name="Group 610">
            <a:extLst>
              <a:ext uri="{FF2B5EF4-FFF2-40B4-BE49-F238E27FC236}">
                <a16:creationId xmlns:a16="http://schemas.microsoft.com/office/drawing/2014/main" id="{1C161901-235B-22CF-7C9B-28E7A638A8D8}"/>
              </a:ext>
            </a:extLst>
          </p:cNvPr>
          <p:cNvGrpSpPr/>
          <p:nvPr/>
        </p:nvGrpSpPr>
        <p:grpSpPr>
          <a:xfrm>
            <a:off x="1878733" y="5565777"/>
            <a:ext cx="372909" cy="94129"/>
            <a:chOff x="5500831" y="4110542"/>
            <a:chExt cx="372909" cy="94129"/>
          </a:xfrm>
        </p:grpSpPr>
        <p:sp>
          <p:nvSpPr>
            <p:cNvPr id="612" name="Oval 611">
              <a:extLst>
                <a:ext uri="{FF2B5EF4-FFF2-40B4-BE49-F238E27FC236}">
                  <a16:creationId xmlns:a16="http://schemas.microsoft.com/office/drawing/2014/main" id="{5B40EAD7-D236-7BD2-0A43-8EDB40BEF6F8}"/>
                </a:ext>
              </a:extLst>
            </p:cNvPr>
            <p:cNvSpPr/>
            <p:nvPr/>
          </p:nvSpPr>
          <p:spPr>
            <a:xfrm>
              <a:off x="5500831" y="4110542"/>
              <a:ext cx="94129" cy="9412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algn="ct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</a:pPr>
              <a:endParaRPr lang="en-SA"/>
            </a:p>
          </p:txBody>
        </p:sp>
        <p:sp>
          <p:nvSpPr>
            <p:cNvPr id="613" name="Oval 612">
              <a:extLst>
                <a:ext uri="{FF2B5EF4-FFF2-40B4-BE49-F238E27FC236}">
                  <a16:creationId xmlns:a16="http://schemas.microsoft.com/office/drawing/2014/main" id="{414688B5-8864-C7D1-F63C-50BA70F08C59}"/>
                </a:ext>
              </a:extLst>
            </p:cNvPr>
            <p:cNvSpPr/>
            <p:nvPr/>
          </p:nvSpPr>
          <p:spPr>
            <a:xfrm>
              <a:off x="5595616" y="4110542"/>
              <a:ext cx="94129" cy="94129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algn="ct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</a:pPr>
              <a:endParaRPr lang="en-SA"/>
            </a:p>
          </p:txBody>
        </p:sp>
        <p:sp>
          <p:nvSpPr>
            <p:cNvPr id="614" name="Oval 613">
              <a:extLst>
                <a:ext uri="{FF2B5EF4-FFF2-40B4-BE49-F238E27FC236}">
                  <a16:creationId xmlns:a16="http://schemas.microsoft.com/office/drawing/2014/main" id="{57850EB1-35E3-D7F5-9667-C619815F3DE7}"/>
                </a:ext>
              </a:extLst>
            </p:cNvPr>
            <p:cNvSpPr/>
            <p:nvPr/>
          </p:nvSpPr>
          <p:spPr>
            <a:xfrm>
              <a:off x="5684826" y="4110542"/>
              <a:ext cx="94129" cy="94129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algn="ct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</a:pPr>
              <a:endParaRPr lang="en-SA"/>
            </a:p>
          </p:txBody>
        </p:sp>
        <p:sp>
          <p:nvSpPr>
            <p:cNvPr id="615" name="Oval 614">
              <a:extLst>
                <a:ext uri="{FF2B5EF4-FFF2-40B4-BE49-F238E27FC236}">
                  <a16:creationId xmlns:a16="http://schemas.microsoft.com/office/drawing/2014/main" id="{4B2BA486-CE5D-2DAC-1F98-58FCBA7F793D}"/>
                </a:ext>
              </a:extLst>
            </p:cNvPr>
            <p:cNvSpPr/>
            <p:nvPr/>
          </p:nvSpPr>
          <p:spPr>
            <a:xfrm>
              <a:off x="5779611" y="4110542"/>
              <a:ext cx="94129" cy="94129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algn="ct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</a:pPr>
              <a:endParaRPr lang="en-SA"/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6CCC221E-7A11-6092-69D3-BF308551A9F9}"/>
              </a:ext>
            </a:extLst>
          </p:cNvPr>
          <p:cNvSpPr txBox="1"/>
          <p:nvPr/>
        </p:nvSpPr>
        <p:spPr>
          <a:xfrm>
            <a:off x="8107680" y="405411"/>
            <a:ext cx="374935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R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</a:pPr>
            <a:r>
              <a:rPr lang="ar-SA" sz="2400" b="1" dirty="0">
                <a:solidFill>
                  <a:srgbClr val="8A3CBE"/>
                </a:solidFill>
                <a:latin typeface="Aktiv Grotesk Trial XBold" panose="020B0504020202020204" pitchFamily="34" charset="0"/>
                <a:ea typeface="Aktiv Grotesk Trial XBold" panose="020B0504020202020204" pitchFamily="34" charset="0"/>
                <a:cs typeface="Aktiv Grotesk Trial XBold" panose="020B0504020202020204" pitchFamily="34" charset="0"/>
                <a:sym typeface="Roboto"/>
              </a:rPr>
              <a:t>عنوان </a:t>
            </a:r>
            <a:r>
              <a:rPr lang="ar-SA" sz="2400" b="1" dirty="0">
                <a:solidFill>
                  <a:srgbClr val="A02DCA"/>
                </a:solidFill>
                <a:latin typeface="Aktiv Grotesk Trial XBold" panose="020B0504020202020204" pitchFamily="34" charset="0"/>
                <a:ea typeface="Aktiv Grotesk Trial XBold" panose="020B0504020202020204" pitchFamily="34" charset="0"/>
                <a:cs typeface="Aktiv Grotesk Trial XBold" panose="020B0504020202020204" pitchFamily="34" charset="0"/>
                <a:sym typeface="Roboto"/>
              </a:rPr>
              <a:t>الموضوع</a:t>
            </a:r>
            <a:endParaRPr lang="en-SA" sz="2400" b="1" dirty="0">
              <a:solidFill>
                <a:srgbClr val="A02DCA"/>
              </a:solidFill>
              <a:latin typeface="Aktiv Grotesk Trial XBold" panose="020B0504020202020204" pitchFamily="34" charset="0"/>
              <a:ea typeface="Aktiv Grotesk Trial XBold" panose="020B0504020202020204" pitchFamily="34" charset="0"/>
              <a:cs typeface="Aktiv Grotesk Trial XBold" panose="020B0504020202020204" pitchFamily="34" charset="0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DC971B1-4527-F0C9-D2C0-16CC15E1D7F1}"/>
              </a:ext>
            </a:extLst>
          </p:cNvPr>
          <p:cNvCxnSpPr>
            <a:cxnSpLocks/>
          </p:cNvCxnSpPr>
          <p:nvPr/>
        </p:nvCxnSpPr>
        <p:spPr>
          <a:xfrm>
            <a:off x="334963" y="989330"/>
            <a:ext cx="5523970" cy="0"/>
          </a:xfrm>
          <a:prstGeom prst="line">
            <a:avLst/>
          </a:prstGeom>
          <a:ln w="19050">
            <a:solidFill>
              <a:srgbClr val="A02D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2711920-496D-B548-0AEC-7883CE44A0D6}"/>
              </a:ext>
            </a:extLst>
          </p:cNvPr>
          <p:cNvCxnSpPr>
            <a:cxnSpLocks/>
          </p:cNvCxnSpPr>
          <p:nvPr/>
        </p:nvCxnSpPr>
        <p:spPr>
          <a:xfrm>
            <a:off x="5708493" y="989330"/>
            <a:ext cx="6148545" cy="0"/>
          </a:xfrm>
          <a:prstGeom prst="line">
            <a:avLst/>
          </a:prstGeom>
          <a:ln w="19050">
            <a:solidFill>
              <a:srgbClr val="01AD41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862148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0A5A8FC5-81C3-B0BA-1BBC-EDF376F545AF}"/>
              </a:ext>
            </a:extLst>
          </p:cNvPr>
          <p:cNvSpPr txBox="1"/>
          <p:nvPr/>
        </p:nvSpPr>
        <p:spPr>
          <a:xfrm>
            <a:off x="11546252" y="6429017"/>
            <a:ext cx="310468" cy="246221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marR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</a:pPr>
            <a:fld id="{00000000-1234-1234-1234-123412341234}" type="slidenum">
              <a:rPr lang="en-US" sz="1000" b="1" smtClean="0">
                <a:solidFill>
                  <a:schemeClr val="tx1"/>
                </a:solidFill>
                <a:latin typeface="DIN NEXT™ ARABIC REGULAR" panose="020B0503020203050203" pitchFamily="34" charset="-78"/>
                <a:cs typeface="DIN NEXT™ ARABIC REGULAR" panose="020B0503020203050203" pitchFamily="34" charset="-78"/>
              </a:rPr>
              <a:pPr marR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</a:pPr>
              <a:t>9</a:t>
            </a:fld>
            <a:endParaRPr lang="en-SA" sz="1000" dirty="0">
              <a:solidFill>
                <a:schemeClr val="tx1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5206DDC-2775-B501-4F1A-D2E00581424A}"/>
              </a:ext>
            </a:extLst>
          </p:cNvPr>
          <p:cNvSpPr/>
          <p:nvPr/>
        </p:nvSpPr>
        <p:spPr>
          <a:xfrm>
            <a:off x="334963" y="1447979"/>
            <a:ext cx="11521757" cy="913476"/>
          </a:xfrm>
          <a:prstGeom prst="rect">
            <a:avLst/>
          </a:prstGeom>
          <a:noFill/>
          <a:ln w="12700">
            <a:solidFill>
              <a:srgbClr val="98E0E4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</a:pPr>
            <a:endParaRPr lang="en-SA" dirty="0">
              <a:solidFill>
                <a:srgbClr val="7030A0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883F26D7-7EDA-BE8A-92FF-EA1A544DD262}"/>
              </a:ext>
            </a:extLst>
          </p:cNvPr>
          <p:cNvSpPr/>
          <p:nvPr/>
        </p:nvSpPr>
        <p:spPr>
          <a:xfrm>
            <a:off x="8024996" y="1158564"/>
            <a:ext cx="3826658" cy="289412"/>
          </a:xfrm>
          <a:prstGeom prst="rect">
            <a:avLst/>
          </a:prstGeom>
          <a:solidFill>
            <a:srgbClr val="32AAB0"/>
          </a:solidFill>
          <a:ln>
            <a:solidFill>
              <a:srgbClr val="32AAB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bIns="36000" rtlCol="0" anchor="ctr"/>
          <a:lstStyle/>
          <a:p>
            <a:pPr algn="ctr"/>
            <a:r>
              <a:rPr lang="ar-SA" sz="1600" u="none" strike="noStrike" cap="none" dirty="0">
                <a:solidFill>
                  <a:schemeClr val="bg1"/>
                </a:solidFill>
                <a:effectLst/>
                <a:latin typeface="Aktiv Grotesk Trial Medium" panose="020B0504020202020204" pitchFamily="34" charset="0"/>
                <a:ea typeface="+mn-ea"/>
                <a:cs typeface="Aktiv Grotesk Trial Medium" panose="020B0504020202020204" pitchFamily="34" charset="0"/>
                <a:sym typeface="Arial"/>
              </a:rPr>
              <a:t>البرنامج</a:t>
            </a:r>
            <a:endParaRPr lang="en-SA" sz="1600" dirty="0">
              <a:solidFill>
                <a:schemeClr val="bg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FCD32184-37A4-F2E0-6BCB-D89542ECB635}"/>
              </a:ext>
            </a:extLst>
          </p:cNvPr>
          <p:cNvSpPr/>
          <p:nvPr/>
        </p:nvSpPr>
        <p:spPr>
          <a:xfrm>
            <a:off x="8024995" y="1533994"/>
            <a:ext cx="3743973" cy="741446"/>
          </a:xfrm>
          <a:prstGeom prst="rect">
            <a:avLst/>
          </a:prstGeom>
          <a:solidFill>
            <a:srgbClr val="98E0E4"/>
          </a:solidFill>
          <a:ln w="12700">
            <a:noFill/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ktiv Grotesk Trial" panose="020B0504020202020204" pitchFamily="34" charset="0"/>
                <a:cs typeface="Aktiv Grotesk Trial" panose="020B0504020202020204" pitchFamily="34" charset="0"/>
              </a:rPr>
              <a:t>هذه الجملة مجرد مثال لشكل النص المستخدم.</a:t>
            </a:r>
            <a:endParaRPr lang="en-SA" sz="1200" dirty="0">
              <a:solidFill>
                <a:schemeClr val="tx1">
                  <a:lumMod val="65000"/>
                  <a:lumOff val="35000"/>
                </a:schemeClr>
              </a:solidFill>
              <a:latin typeface="Aktiv Grotesk Trial" panose="020B0504020202020204" pitchFamily="34" charset="0"/>
              <a:cs typeface="Aktiv Grotesk Trial" panose="020B0504020202020204" pitchFamily="34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4181B658-D8AF-EC16-BF8A-D986F6E6E59D}"/>
              </a:ext>
            </a:extLst>
          </p:cNvPr>
          <p:cNvSpPr/>
          <p:nvPr/>
        </p:nvSpPr>
        <p:spPr>
          <a:xfrm>
            <a:off x="4223855" y="1533994"/>
            <a:ext cx="3743973" cy="741446"/>
          </a:xfrm>
          <a:prstGeom prst="rect">
            <a:avLst/>
          </a:prstGeom>
          <a:solidFill>
            <a:srgbClr val="98E0E4"/>
          </a:solidFill>
          <a:ln w="12700">
            <a:noFill/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ktiv Grotesk Trial" panose="020B0504020202020204" pitchFamily="34" charset="0"/>
                <a:cs typeface="Aktiv Grotesk Trial" panose="020B0504020202020204" pitchFamily="34" charset="0"/>
              </a:rPr>
              <a:t>هذه الجملة مجرد مثال لشكل النص المستخدم.</a:t>
            </a:r>
            <a:endParaRPr lang="en-SA" sz="1200" dirty="0">
              <a:solidFill>
                <a:schemeClr val="tx1">
                  <a:lumMod val="65000"/>
                  <a:lumOff val="35000"/>
                </a:schemeClr>
              </a:solidFill>
              <a:latin typeface="Aktiv Grotesk Trial" panose="020B0504020202020204" pitchFamily="34" charset="0"/>
              <a:cs typeface="Aktiv Grotesk Trial" panose="020B0504020202020204" pitchFamily="34" charset="0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CB51ED26-607A-243E-C3EC-B3C4D3CB9A85}"/>
              </a:ext>
            </a:extLst>
          </p:cNvPr>
          <p:cNvSpPr/>
          <p:nvPr/>
        </p:nvSpPr>
        <p:spPr>
          <a:xfrm>
            <a:off x="422715" y="1533994"/>
            <a:ext cx="3743973" cy="741446"/>
          </a:xfrm>
          <a:prstGeom prst="rect">
            <a:avLst/>
          </a:prstGeom>
          <a:solidFill>
            <a:srgbClr val="98E0E4"/>
          </a:solidFill>
          <a:ln w="12700">
            <a:noFill/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ktiv Grotesk Trial" panose="020B0504020202020204" pitchFamily="34" charset="0"/>
                <a:cs typeface="Aktiv Grotesk Trial" panose="020B0504020202020204" pitchFamily="34" charset="0"/>
              </a:rPr>
              <a:t>هذه الجملة مجرد مثال لشكل النص المستخدم.</a:t>
            </a:r>
            <a:endParaRPr lang="en-SA" sz="1200" dirty="0">
              <a:solidFill>
                <a:schemeClr val="tx1">
                  <a:lumMod val="65000"/>
                  <a:lumOff val="35000"/>
                </a:schemeClr>
              </a:solidFill>
              <a:latin typeface="Aktiv Grotesk Trial" panose="020B0504020202020204" pitchFamily="34" charset="0"/>
              <a:cs typeface="Aktiv Grotesk Trial" panose="020B0504020202020204" pitchFamily="34" charset="0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E51605BF-8B0F-8C0E-8C8B-CFEF73FE8787}"/>
              </a:ext>
            </a:extLst>
          </p:cNvPr>
          <p:cNvSpPr/>
          <p:nvPr/>
        </p:nvSpPr>
        <p:spPr>
          <a:xfrm>
            <a:off x="334963" y="2777036"/>
            <a:ext cx="11521757" cy="913476"/>
          </a:xfrm>
          <a:prstGeom prst="rect">
            <a:avLst/>
          </a:prstGeom>
          <a:noFill/>
          <a:ln w="12700">
            <a:solidFill>
              <a:srgbClr val="B459D7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</a:pPr>
            <a:endParaRPr lang="en-SA" dirty="0">
              <a:solidFill>
                <a:srgbClr val="7030A0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410D798F-AA5B-EB54-98CE-024C2E2BEB13}"/>
              </a:ext>
            </a:extLst>
          </p:cNvPr>
          <p:cNvSpPr/>
          <p:nvPr/>
        </p:nvSpPr>
        <p:spPr>
          <a:xfrm>
            <a:off x="8024995" y="2863051"/>
            <a:ext cx="3743973" cy="741446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r>
              <a:rPr lang="en-US" sz="1200" dirty="0">
                <a:solidFill>
                  <a:schemeClr val="tx1"/>
                </a:solidFill>
                <a:latin typeface="Aktiv Grotesk Trial Medium" panose="020B0504020202020204" pitchFamily="34" charset="0"/>
                <a:cs typeface="Aktiv Grotesk Trial Medium" panose="020B0504020202020204" pitchFamily="34" charset="0"/>
              </a:rPr>
              <a:t>: 11</a:t>
            </a:r>
          </a:p>
          <a:p>
            <a:pPr algn="r" rtl="1"/>
            <a:r>
              <a:rPr lang="en-US" sz="1200" dirty="0">
                <a:solidFill>
                  <a:schemeClr val="tx1"/>
                </a:solidFill>
                <a:latin typeface="Aktiv Grotesk Trial Medium" panose="020B0504020202020204" pitchFamily="34" charset="0"/>
                <a:cs typeface="Aktiv Grotesk Trial Medium" panose="020B0504020202020204" pitchFamily="34" charset="0"/>
              </a:rPr>
              <a:t> : 2  </a:t>
            </a:r>
            <a:endParaRPr lang="en-SA" sz="1200" dirty="0">
              <a:solidFill>
                <a:schemeClr val="tx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40E90281-0A49-54CD-44E4-E93B48ABC07F}"/>
              </a:ext>
            </a:extLst>
          </p:cNvPr>
          <p:cNvSpPr/>
          <p:nvPr/>
        </p:nvSpPr>
        <p:spPr>
          <a:xfrm>
            <a:off x="4223855" y="2863051"/>
            <a:ext cx="3743973" cy="741446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r>
              <a:rPr lang="en-US" sz="1200" dirty="0">
                <a:solidFill>
                  <a:schemeClr val="tx1"/>
                </a:solidFill>
                <a:latin typeface="Aktiv Grotesk Trial Medium" panose="020B0504020202020204" pitchFamily="34" charset="0"/>
                <a:cs typeface="Aktiv Grotesk Trial Medium" panose="020B0504020202020204" pitchFamily="34" charset="0"/>
              </a:rPr>
              <a:t>: 18</a:t>
            </a:r>
          </a:p>
          <a:p>
            <a:pPr algn="r" rtl="1"/>
            <a:r>
              <a:rPr lang="en-US" sz="1200" dirty="0">
                <a:solidFill>
                  <a:schemeClr val="tx1"/>
                </a:solidFill>
                <a:latin typeface="Aktiv Grotesk Trial Medium" panose="020B0504020202020204" pitchFamily="34" charset="0"/>
                <a:cs typeface="Aktiv Grotesk Trial Medium" panose="020B0504020202020204" pitchFamily="34" charset="0"/>
              </a:rPr>
              <a:t> : 35</a:t>
            </a:r>
            <a:endParaRPr lang="en-SA" sz="1200" dirty="0">
              <a:solidFill>
                <a:schemeClr val="tx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3203571D-5DC1-FB9A-09CB-212053948C6D}"/>
              </a:ext>
            </a:extLst>
          </p:cNvPr>
          <p:cNvSpPr/>
          <p:nvPr/>
        </p:nvSpPr>
        <p:spPr>
          <a:xfrm>
            <a:off x="422715" y="2863051"/>
            <a:ext cx="3743973" cy="741446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r>
              <a:rPr lang="en-US" sz="1200" dirty="0">
                <a:solidFill>
                  <a:schemeClr val="tx1"/>
                </a:solidFill>
                <a:latin typeface="Aktiv Grotesk Trial Medium" panose="020B0504020202020204" pitchFamily="34" charset="0"/>
                <a:cs typeface="Aktiv Grotesk Trial Medium" panose="020B0504020202020204" pitchFamily="34" charset="0"/>
              </a:rPr>
              <a:t>: 13</a:t>
            </a:r>
          </a:p>
          <a:p>
            <a:pPr algn="r" rtl="1"/>
            <a:r>
              <a:rPr lang="en-US" sz="1200" dirty="0">
                <a:solidFill>
                  <a:schemeClr val="tx1"/>
                </a:solidFill>
                <a:latin typeface="Aktiv Grotesk Trial Medium" panose="020B0504020202020204" pitchFamily="34" charset="0"/>
                <a:cs typeface="Aktiv Grotesk Trial Medium" panose="020B0504020202020204" pitchFamily="34" charset="0"/>
              </a:rPr>
              <a:t> : 15</a:t>
            </a:r>
            <a:endParaRPr lang="en-SA" sz="1200" dirty="0">
              <a:solidFill>
                <a:schemeClr val="tx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77E69844-989E-CD1B-9E9B-AEE71C6C8749}"/>
              </a:ext>
            </a:extLst>
          </p:cNvPr>
          <p:cNvSpPr/>
          <p:nvPr/>
        </p:nvSpPr>
        <p:spPr>
          <a:xfrm>
            <a:off x="334963" y="4099190"/>
            <a:ext cx="11521757" cy="699977"/>
          </a:xfrm>
          <a:prstGeom prst="rect">
            <a:avLst/>
          </a:prstGeom>
          <a:noFill/>
          <a:ln w="12700">
            <a:solidFill>
              <a:srgbClr val="01AD4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</a:pPr>
            <a:endParaRPr lang="en-SA" dirty="0">
              <a:solidFill>
                <a:srgbClr val="7030A0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4A356576-13DE-FAEC-3B37-33C135605C95}"/>
              </a:ext>
            </a:extLst>
          </p:cNvPr>
          <p:cNvSpPr/>
          <p:nvPr/>
        </p:nvSpPr>
        <p:spPr>
          <a:xfrm>
            <a:off x="9015413" y="4196292"/>
            <a:ext cx="2753555" cy="505772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</a:pPr>
            <a:endParaRPr lang="en-SA" sz="1000" dirty="0">
              <a:solidFill>
                <a:schemeClr val="tx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5014C50A-D5A4-FC31-D98C-43A7FCB5D28A}"/>
              </a:ext>
            </a:extLst>
          </p:cNvPr>
          <p:cNvSpPr/>
          <p:nvPr/>
        </p:nvSpPr>
        <p:spPr>
          <a:xfrm>
            <a:off x="6151181" y="4196292"/>
            <a:ext cx="2753555" cy="505772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</a:pPr>
            <a:endParaRPr lang="en-SA" sz="1000" dirty="0">
              <a:solidFill>
                <a:schemeClr val="tx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9BF0851E-21FD-93B8-F646-FD834EE0B770}"/>
              </a:ext>
            </a:extLst>
          </p:cNvPr>
          <p:cNvSpPr/>
          <p:nvPr/>
        </p:nvSpPr>
        <p:spPr>
          <a:xfrm>
            <a:off x="3286948" y="4196292"/>
            <a:ext cx="2753555" cy="505772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</a:pPr>
            <a:endParaRPr lang="en-SA" sz="1000" dirty="0">
              <a:solidFill>
                <a:schemeClr val="tx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7F372F97-6EED-07B1-6552-0310DC33837A}"/>
              </a:ext>
            </a:extLst>
          </p:cNvPr>
          <p:cNvSpPr/>
          <p:nvPr/>
        </p:nvSpPr>
        <p:spPr>
          <a:xfrm>
            <a:off x="422715" y="4196292"/>
            <a:ext cx="2753555" cy="505772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</a:pPr>
            <a:endParaRPr lang="en-SA" sz="1000" dirty="0">
              <a:solidFill>
                <a:schemeClr val="tx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pic>
        <p:nvPicPr>
          <p:cNvPr id="67" name="Google Shape;724;p49">
            <a:extLst>
              <a:ext uri="{FF2B5EF4-FFF2-40B4-BE49-F238E27FC236}">
                <a16:creationId xmlns:a16="http://schemas.microsoft.com/office/drawing/2014/main" id="{9C2C1B31-A1E7-473E-F680-07E6BE4B6920}"/>
              </a:ext>
            </a:extLst>
          </p:cNvPr>
          <p:cNvPicPr preferRelativeResize="0"/>
          <p:nvPr/>
        </p:nvPicPr>
        <p:blipFill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96553" y="4245444"/>
            <a:ext cx="402119" cy="402119"/>
          </a:xfrm>
          <a:prstGeom prst="rect">
            <a:avLst/>
          </a:prstGeom>
          <a:noFill/>
          <a:ln>
            <a:noFill/>
          </a:ln>
        </p:spPr>
      </p:pic>
      <p:pic>
        <p:nvPicPr>
          <p:cNvPr id="68" name="Google Shape;725;p49">
            <a:extLst>
              <a:ext uri="{FF2B5EF4-FFF2-40B4-BE49-F238E27FC236}">
                <a16:creationId xmlns:a16="http://schemas.microsoft.com/office/drawing/2014/main" id="{ADFA0CAD-D9B7-4FE3-E088-7482C9867EC2}"/>
              </a:ext>
            </a:extLst>
          </p:cNvPr>
          <p:cNvPicPr preferRelativeResize="0"/>
          <p:nvPr/>
        </p:nvPicPr>
        <p:blipFill>
          <a:blip r:embed="rId4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57808" y="4251011"/>
            <a:ext cx="390984" cy="390984"/>
          </a:xfrm>
          <a:prstGeom prst="rect">
            <a:avLst/>
          </a:prstGeom>
          <a:noFill/>
          <a:ln>
            <a:noFill/>
          </a:ln>
        </p:spPr>
      </p:pic>
      <p:pic>
        <p:nvPicPr>
          <p:cNvPr id="69" name="Google Shape;726;p49">
            <a:extLst>
              <a:ext uri="{FF2B5EF4-FFF2-40B4-BE49-F238E27FC236}">
                <a16:creationId xmlns:a16="http://schemas.microsoft.com/office/drawing/2014/main" id="{9BAAE9A1-3A12-3C92-3B77-A438E4A07367}"/>
              </a:ext>
            </a:extLst>
          </p:cNvPr>
          <p:cNvPicPr preferRelativeResize="0"/>
          <p:nvPr/>
        </p:nvPicPr>
        <p:blipFill>
          <a:blip r:embed="rId5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25665" y="4216558"/>
            <a:ext cx="425438" cy="425438"/>
          </a:xfrm>
          <a:prstGeom prst="rect">
            <a:avLst/>
          </a:prstGeom>
          <a:noFill/>
          <a:ln>
            <a:noFill/>
          </a:ln>
        </p:spPr>
      </p:pic>
      <p:pic>
        <p:nvPicPr>
          <p:cNvPr id="70" name="Google Shape;727;p49">
            <a:extLst>
              <a:ext uri="{FF2B5EF4-FFF2-40B4-BE49-F238E27FC236}">
                <a16:creationId xmlns:a16="http://schemas.microsoft.com/office/drawing/2014/main" id="{9DE3942C-0EB8-57E6-26FA-4C4617032882}"/>
              </a:ext>
            </a:extLst>
          </p:cNvPr>
          <p:cNvPicPr preferRelativeResize="0"/>
          <p:nvPr/>
        </p:nvPicPr>
        <p:blipFill>
          <a:blip r:embed="rId6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33955" y="4266784"/>
            <a:ext cx="359438" cy="359438"/>
          </a:xfrm>
          <a:prstGeom prst="rect">
            <a:avLst/>
          </a:prstGeom>
          <a:noFill/>
          <a:ln>
            <a:noFill/>
          </a:ln>
        </p:spPr>
      </p:pic>
      <p:sp>
        <p:nvSpPr>
          <p:cNvPr id="72" name="Rectangle 71">
            <a:extLst>
              <a:ext uri="{FF2B5EF4-FFF2-40B4-BE49-F238E27FC236}">
                <a16:creationId xmlns:a16="http://schemas.microsoft.com/office/drawing/2014/main" id="{0E0367EA-EF4A-6314-7D16-4FB8C32C5D51}"/>
              </a:ext>
            </a:extLst>
          </p:cNvPr>
          <p:cNvSpPr/>
          <p:nvPr/>
        </p:nvSpPr>
        <p:spPr>
          <a:xfrm>
            <a:off x="8024996" y="2482681"/>
            <a:ext cx="3826658" cy="289412"/>
          </a:xfrm>
          <a:prstGeom prst="rect">
            <a:avLst/>
          </a:prstGeom>
          <a:solidFill>
            <a:srgbClr val="A02DCA"/>
          </a:solidFill>
          <a:ln>
            <a:solidFill>
              <a:srgbClr val="A02DC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bIns="36000" rtlCol="0" anchor="ctr"/>
          <a:lstStyle/>
          <a:p>
            <a:pPr algn="ctr"/>
            <a:r>
              <a:rPr lang="ar-SA" sz="1600" u="none" strike="noStrike" cap="none" dirty="0">
                <a:solidFill>
                  <a:schemeClr val="bg1"/>
                </a:solidFill>
                <a:effectLst/>
                <a:latin typeface="Aktiv Grotesk Trial Medium" panose="020B0504020202020204" pitchFamily="34" charset="0"/>
                <a:ea typeface="+mn-ea"/>
                <a:cs typeface="Aktiv Grotesk Trial Medium" panose="020B0504020202020204" pitchFamily="34" charset="0"/>
                <a:sym typeface="Arial"/>
              </a:rPr>
              <a:t>البرنامج</a:t>
            </a:r>
            <a:endParaRPr lang="en-SA" sz="1600" dirty="0">
              <a:solidFill>
                <a:schemeClr val="bg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C36FB22D-113D-3A3D-3470-035043767E92}"/>
              </a:ext>
            </a:extLst>
          </p:cNvPr>
          <p:cNvSpPr/>
          <p:nvPr/>
        </p:nvSpPr>
        <p:spPr>
          <a:xfrm>
            <a:off x="8024996" y="3801807"/>
            <a:ext cx="3826658" cy="289412"/>
          </a:xfrm>
          <a:prstGeom prst="rect">
            <a:avLst/>
          </a:prstGeom>
          <a:solidFill>
            <a:srgbClr val="009801"/>
          </a:solidFill>
          <a:ln>
            <a:solidFill>
              <a:srgbClr val="00980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bIns="36000" rtlCol="0" anchor="ctr"/>
          <a:lstStyle/>
          <a:p>
            <a:pPr algn="ctr"/>
            <a:r>
              <a:rPr lang="ar-SA" sz="1600" u="none" strike="noStrike" cap="none" dirty="0">
                <a:solidFill>
                  <a:schemeClr val="bg1"/>
                </a:solidFill>
                <a:effectLst/>
                <a:latin typeface="Aktiv Grotesk Trial Medium" panose="020B0504020202020204" pitchFamily="34" charset="0"/>
                <a:ea typeface="+mn-ea"/>
                <a:cs typeface="Aktiv Grotesk Trial Medium" panose="020B0504020202020204" pitchFamily="34" charset="0"/>
                <a:sym typeface="Arial"/>
              </a:rPr>
              <a:t>البرنامج</a:t>
            </a:r>
            <a:endParaRPr lang="en-SA" sz="1600" dirty="0">
              <a:solidFill>
                <a:schemeClr val="bg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C62E14D7-0C84-DFAA-1D88-5F3C392B4757}"/>
              </a:ext>
            </a:extLst>
          </p:cNvPr>
          <p:cNvSpPr/>
          <p:nvPr/>
        </p:nvSpPr>
        <p:spPr>
          <a:xfrm>
            <a:off x="10861236" y="4953544"/>
            <a:ext cx="990418" cy="1250730"/>
          </a:xfrm>
          <a:prstGeom prst="rect">
            <a:avLst/>
          </a:prstGeom>
          <a:solidFill>
            <a:srgbClr val="A02DC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1600" u="none" strike="noStrike" cap="none" dirty="0">
              <a:solidFill>
                <a:srgbClr val="70F2F2"/>
              </a:solidFill>
              <a:effectLst/>
              <a:latin typeface="Aktiv Grotesk Trial Medium" panose="020B0504020202020204" pitchFamily="34" charset="0"/>
              <a:ea typeface="+mn-ea"/>
              <a:cs typeface="Aktiv Grotesk Trial Medium" panose="020B0504020202020204" pitchFamily="34" charset="0"/>
              <a:sym typeface="Arial"/>
            </a:endParaRPr>
          </a:p>
          <a:p>
            <a:pPr algn="ctr"/>
            <a:r>
              <a:rPr lang="ar-SA" sz="1600" u="none" strike="noStrike" cap="none" dirty="0">
                <a:solidFill>
                  <a:srgbClr val="70F2F2"/>
                </a:solidFill>
                <a:effectLst/>
                <a:latin typeface="Aktiv Grotesk Trial Medium" panose="020B0504020202020204" pitchFamily="34" charset="0"/>
                <a:ea typeface="+mn-ea"/>
                <a:cs typeface="Aktiv Grotesk Trial Medium" panose="020B0504020202020204" pitchFamily="34" charset="0"/>
                <a:sym typeface="Arial"/>
              </a:rPr>
              <a:t>البرنامج</a:t>
            </a:r>
            <a:endParaRPr lang="en-SA" sz="1600" dirty="0">
              <a:solidFill>
                <a:srgbClr val="70F2F2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pic>
        <p:nvPicPr>
          <p:cNvPr id="76" name="Picture 75">
            <a:extLst>
              <a:ext uri="{FF2B5EF4-FFF2-40B4-BE49-F238E27FC236}">
                <a16:creationId xmlns:a16="http://schemas.microsoft.com/office/drawing/2014/main" id="{1FCF9CD8-F6CE-CCFF-6BC2-1D7BF293A530}"/>
              </a:ext>
            </a:extLst>
          </p:cNvPr>
          <p:cNvPicPr>
            <a:picLocks noChangeAspect="1"/>
          </p:cNvPicPr>
          <p:nvPr/>
        </p:nvPicPr>
        <p:blipFill>
          <a:blip r:embed="rId7">
            <a:biLevel thresh="25000"/>
          </a:blip>
          <a:stretch>
            <a:fillRect/>
          </a:stretch>
        </p:blipFill>
        <p:spPr>
          <a:xfrm>
            <a:off x="11148445" y="5235490"/>
            <a:ext cx="381414" cy="313304"/>
          </a:xfrm>
          <a:prstGeom prst="rect">
            <a:avLst/>
          </a:prstGeom>
        </p:spPr>
      </p:pic>
      <p:sp>
        <p:nvSpPr>
          <p:cNvPr id="86" name="Rectangle 85">
            <a:extLst>
              <a:ext uri="{FF2B5EF4-FFF2-40B4-BE49-F238E27FC236}">
                <a16:creationId xmlns:a16="http://schemas.microsoft.com/office/drawing/2014/main" id="{6987E63F-B903-CFB6-A90C-DB511B1B19C0}"/>
              </a:ext>
            </a:extLst>
          </p:cNvPr>
          <p:cNvSpPr/>
          <p:nvPr/>
        </p:nvSpPr>
        <p:spPr>
          <a:xfrm>
            <a:off x="339245" y="4954323"/>
            <a:ext cx="3450091" cy="219041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</a:pPr>
            <a:endParaRPr lang="en-SA" sz="1000" dirty="0">
              <a:solidFill>
                <a:schemeClr val="tx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DA790AB1-6EED-E0BA-979E-62525725A4D9}"/>
              </a:ext>
            </a:extLst>
          </p:cNvPr>
          <p:cNvSpPr/>
          <p:nvPr/>
        </p:nvSpPr>
        <p:spPr>
          <a:xfrm>
            <a:off x="339245" y="5212161"/>
            <a:ext cx="3450091" cy="219041"/>
          </a:xfrm>
          <a:prstGeom prst="rect">
            <a:avLst/>
          </a:prstGeom>
          <a:solidFill>
            <a:srgbClr val="98E0E4"/>
          </a:solidFill>
          <a:ln w="12700">
            <a:noFill/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</a:pPr>
            <a:endParaRPr lang="en-SA" sz="1000" dirty="0">
              <a:solidFill>
                <a:schemeClr val="tx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AE516ADD-E4BC-7C01-2732-CEDDF3D0007F}"/>
              </a:ext>
            </a:extLst>
          </p:cNvPr>
          <p:cNvSpPr/>
          <p:nvPr/>
        </p:nvSpPr>
        <p:spPr>
          <a:xfrm>
            <a:off x="339245" y="5469999"/>
            <a:ext cx="3450091" cy="219041"/>
          </a:xfrm>
          <a:prstGeom prst="rect">
            <a:avLst/>
          </a:prstGeom>
          <a:solidFill>
            <a:srgbClr val="98E0E4"/>
          </a:solidFill>
          <a:ln w="12700">
            <a:noFill/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</a:pPr>
            <a:endParaRPr lang="en-SA" sz="1000" dirty="0">
              <a:solidFill>
                <a:schemeClr val="tx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DEE6B401-DFA3-FB1C-7330-029CF17C3190}"/>
              </a:ext>
            </a:extLst>
          </p:cNvPr>
          <p:cNvSpPr/>
          <p:nvPr/>
        </p:nvSpPr>
        <p:spPr>
          <a:xfrm>
            <a:off x="339245" y="5727837"/>
            <a:ext cx="3450091" cy="219041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</a:pPr>
            <a:endParaRPr lang="en-SA" sz="1000" dirty="0">
              <a:solidFill>
                <a:schemeClr val="tx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90" name="Rectangle 89">
            <a:extLst>
              <a:ext uri="{FF2B5EF4-FFF2-40B4-BE49-F238E27FC236}">
                <a16:creationId xmlns:a16="http://schemas.microsoft.com/office/drawing/2014/main" id="{E2FA19D5-DE57-46C6-B398-ACEA186771FB}"/>
              </a:ext>
            </a:extLst>
          </p:cNvPr>
          <p:cNvSpPr/>
          <p:nvPr/>
        </p:nvSpPr>
        <p:spPr>
          <a:xfrm>
            <a:off x="339245" y="5985676"/>
            <a:ext cx="3450091" cy="219041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</a:pPr>
            <a:endParaRPr lang="en-SA" sz="1000" dirty="0">
              <a:solidFill>
                <a:schemeClr val="tx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101" name="Rectangle 100">
            <a:extLst>
              <a:ext uri="{FF2B5EF4-FFF2-40B4-BE49-F238E27FC236}">
                <a16:creationId xmlns:a16="http://schemas.microsoft.com/office/drawing/2014/main" id="{2F1CFB8E-6A07-BA28-F382-17190A95568F}"/>
              </a:ext>
            </a:extLst>
          </p:cNvPr>
          <p:cNvSpPr/>
          <p:nvPr/>
        </p:nvSpPr>
        <p:spPr>
          <a:xfrm>
            <a:off x="3849611" y="4954323"/>
            <a:ext cx="3450091" cy="219041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</a:pPr>
            <a:endParaRPr lang="en-SA" sz="1000" dirty="0">
              <a:solidFill>
                <a:schemeClr val="tx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102" name="Rectangle 101">
            <a:extLst>
              <a:ext uri="{FF2B5EF4-FFF2-40B4-BE49-F238E27FC236}">
                <a16:creationId xmlns:a16="http://schemas.microsoft.com/office/drawing/2014/main" id="{FFB03BBA-13B1-2F5F-EA33-F4E969084F8D}"/>
              </a:ext>
            </a:extLst>
          </p:cNvPr>
          <p:cNvSpPr/>
          <p:nvPr/>
        </p:nvSpPr>
        <p:spPr>
          <a:xfrm>
            <a:off x="3849611" y="5212161"/>
            <a:ext cx="3450091" cy="219041"/>
          </a:xfrm>
          <a:prstGeom prst="rect">
            <a:avLst/>
          </a:prstGeom>
          <a:solidFill>
            <a:srgbClr val="98E0E4"/>
          </a:solidFill>
          <a:ln w="12700">
            <a:noFill/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</a:pPr>
            <a:endParaRPr lang="en-SA" sz="1000" dirty="0">
              <a:solidFill>
                <a:schemeClr val="tx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258111A7-4B87-F750-33A0-CEE299ED7854}"/>
              </a:ext>
            </a:extLst>
          </p:cNvPr>
          <p:cNvSpPr/>
          <p:nvPr/>
        </p:nvSpPr>
        <p:spPr>
          <a:xfrm>
            <a:off x="3849611" y="5469999"/>
            <a:ext cx="3450091" cy="219041"/>
          </a:xfrm>
          <a:prstGeom prst="rect">
            <a:avLst/>
          </a:prstGeom>
          <a:solidFill>
            <a:srgbClr val="98E0E4"/>
          </a:solidFill>
          <a:ln w="12700">
            <a:noFill/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</a:pPr>
            <a:endParaRPr lang="en-SA" sz="1000" dirty="0">
              <a:solidFill>
                <a:schemeClr val="tx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650583D0-86B1-6762-CD54-37F505FA1095}"/>
              </a:ext>
            </a:extLst>
          </p:cNvPr>
          <p:cNvSpPr/>
          <p:nvPr/>
        </p:nvSpPr>
        <p:spPr>
          <a:xfrm>
            <a:off x="3849611" y="5727837"/>
            <a:ext cx="3450091" cy="219041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</a:pPr>
            <a:endParaRPr lang="en-SA" sz="1000" dirty="0">
              <a:solidFill>
                <a:schemeClr val="tx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AEF8C0A1-A38A-ACC0-208C-F8466C64983E}"/>
              </a:ext>
            </a:extLst>
          </p:cNvPr>
          <p:cNvSpPr/>
          <p:nvPr/>
        </p:nvSpPr>
        <p:spPr>
          <a:xfrm>
            <a:off x="3849611" y="5985676"/>
            <a:ext cx="3450091" cy="219041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</a:pPr>
            <a:endParaRPr lang="en-SA" sz="1000" dirty="0">
              <a:solidFill>
                <a:schemeClr val="tx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050CBFE4-7FF1-B93A-ADEB-25AC5963FB86}"/>
              </a:ext>
            </a:extLst>
          </p:cNvPr>
          <p:cNvSpPr/>
          <p:nvPr/>
        </p:nvSpPr>
        <p:spPr>
          <a:xfrm>
            <a:off x="7359977" y="4954323"/>
            <a:ext cx="3450091" cy="219041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</a:pPr>
            <a:endParaRPr lang="en-SA" sz="1000" dirty="0">
              <a:solidFill>
                <a:schemeClr val="tx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7F4F5EAF-42C2-19B0-85BA-D248359F0ADB}"/>
              </a:ext>
            </a:extLst>
          </p:cNvPr>
          <p:cNvSpPr/>
          <p:nvPr/>
        </p:nvSpPr>
        <p:spPr>
          <a:xfrm>
            <a:off x="7359977" y="5212161"/>
            <a:ext cx="3450091" cy="219041"/>
          </a:xfrm>
          <a:prstGeom prst="rect">
            <a:avLst/>
          </a:prstGeom>
          <a:solidFill>
            <a:srgbClr val="98E0E4"/>
          </a:solidFill>
          <a:ln w="12700">
            <a:noFill/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</a:pPr>
            <a:endParaRPr lang="en-SA" sz="1000" dirty="0">
              <a:solidFill>
                <a:schemeClr val="tx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108" name="Rectangle 107">
            <a:extLst>
              <a:ext uri="{FF2B5EF4-FFF2-40B4-BE49-F238E27FC236}">
                <a16:creationId xmlns:a16="http://schemas.microsoft.com/office/drawing/2014/main" id="{66B0EC89-CDA3-D6F4-4671-ED93D3BDEF4D}"/>
              </a:ext>
            </a:extLst>
          </p:cNvPr>
          <p:cNvSpPr/>
          <p:nvPr/>
        </p:nvSpPr>
        <p:spPr>
          <a:xfrm>
            <a:off x="7359977" y="5469999"/>
            <a:ext cx="3450091" cy="219041"/>
          </a:xfrm>
          <a:prstGeom prst="rect">
            <a:avLst/>
          </a:prstGeom>
          <a:solidFill>
            <a:srgbClr val="98E0E4"/>
          </a:solidFill>
          <a:ln w="12700">
            <a:noFill/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</a:pPr>
            <a:endParaRPr lang="en-SA" sz="1000" dirty="0">
              <a:solidFill>
                <a:schemeClr val="tx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0F56E649-2C8F-38D1-EDB5-5FD5E7018CEC}"/>
              </a:ext>
            </a:extLst>
          </p:cNvPr>
          <p:cNvSpPr/>
          <p:nvPr/>
        </p:nvSpPr>
        <p:spPr>
          <a:xfrm>
            <a:off x="7359977" y="5727837"/>
            <a:ext cx="3450091" cy="219041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</a:pPr>
            <a:endParaRPr lang="en-SA" sz="1000" dirty="0">
              <a:solidFill>
                <a:schemeClr val="tx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D38CCB35-18EC-0A06-3817-EE7884C3E933}"/>
              </a:ext>
            </a:extLst>
          </p:cNvPr>
          <p:cNvSpPr/>
          <p:nvPr/>
        </p:nvSpPr>
        <p:spPr>
          <a:xfrm>
            <a:off x="7360907" y="5985676"/>
            <a:ext cx="3450091" cy="219041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</a:pPr>
            <a:endParaRPr lang="en-SA" sz="1000" dirty="0">
              <a:solidFill>
                <a:schemeClr val="tx1"/>
              </a:solidFill>
              <a:latin typeface="Aktiv Grotesk Trial Medium" panose="020B0504020202020204" pitchFamily="34" charset="0"/>
              <a:cs typeface="Aktiv Grotesk Trial Medium" panose="020B05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E90588A-DA9B-E142-4457-EE8F53D167A5}"/>
              </a:ext>
            </a:extLst>
          </p:cNvPr>
          <p:cNvSpPr txBox="1"/>
          <p:nvPr/>
        </p:nvSpPr>
        <p:spPr>
          <a:xfrm>
            <a:off x="8107680" y="405411"/>
            <a:ext cx="374935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R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</a:pPr>
            <a:r>
              <a:rPr lang="ar-SA" sz="2400" b="1" dirty="0">
                <a:solidFill>
                  <a:srgbClr val="8A3CBE"/>
                </a:solidFill>
                <a:latin typeface="Aktiv Grotesk Trial XBold" panose="020B0504020202020204" pitchFamily="34" charset="0"/>
                <a:ea typeface="Aktiv Grotesk Trial XBold" panose="020B0504020202020204" pitchFamily="34" charset="0"/>
                <a:cs typeface="Aktiv Grotesk Trial XBold" panose="020B0504020202020204" pitchFamily="34" charset="0"/>
                <a:sym typeface="Roboto"/>
              </a:rPr>
              <a:t>عنوان </a:t>
            </a:r>
            <a:r>
              <a:rPr lang="ar-SA" sz="2400" b="1" dirty="0">
                <a:solidFill>
                  <a:srgbClr val="A02DCA"/>
                </a:solidFill>
                <a:latin typeface="Aktiv Grotesk Trial XBold" panose="020B0504020202020204" pitchFamily="34" charset="0"/>
                <a:ea typeface="Aktiv Grotesk Trial XBold" panose="020B0504020202020204" pitchFamily="34" charset="0"/>
                <a:cs typeface="Aktiv Grotesk Trial XBold" panose="020B0504020202020204" pitchFamily="34" charset="0"/>
                <a:sym typeface="Roboto"/>
              </a:rPr>
              <a:t>الموضوع</a:t>
            </a:r>
            <a:endParaRPr lang="en-SA" sz="2400" b="1" dirty="0">
              <a:solidFill>
                <a:srgbClr val="A02DCA"/>
              </a:solidFill>
              <a:latin typeface="Aktiv Grotesk Trial XBold" panose="020B0504020202020204" pitchFamily="34" charset="0"/>
              <a:ea typeface="Aktiv Grotesk Trial XBold" panose="020B0504020202020204" pitchFamily="34" charset="0"/>
              <a:cs typeface="Aktiv Grotesk Trial XBold" panose="020B0504020202020204" pitchFamily="34" charset="0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50588F70-3411-8548-24E2-E83B18BE8D7C}"/>
              </a:ext>
            </a:extLst>
          </p:cNvPr>
          <p:cNvCxnSpPr>
            <a:cxnSpLocks/>
          </p:cNvCxnSpPr>
          <p:nvPr/>
        </p:nvCxnSpPr>
        <p:spPr>
          <a:xfrm>
            <a:off x="334963" y="989330"/>
            <a:ext cx="5523970" cy="0"/>
          </a:xfrm>
          <a:prstGeom prst="line">
            <a:avLst/>
          </a:prstGeom>
          <a:ln w="19050">
            <a:solidFill>
              <a:srgbClr val="A02D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2FCAD1E1-75D0-8A90-2930-B823D4C8A982}"/>
              </a:ext>
            </a:extLst>
          </p:cNvPr>
          <p:cNvCxnSpPr>
            <a:cxnSpLocks/>
          </p:cNvCxnSpPr>
          <p:nvPr/>
        </p:nvCxnSpPr>
        <p:spPr>
          <a:xfrm>
            <a:off x="5708493" y="989330"/>
            <a:ext cx="6148545" cy="0"/>
          </a:xfrm>
          <a:prstGeom prst="line">
            <a:avLst/>
          </a:prstGeom>
          <a:ln w="19050">
            <a:solidFill>
              <a:srgbClr val="01AD41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8E46CD"/>
      </a:accent1>
      <a:accent2>
        <a:srgbClr val="00AA2B"/>
      </a:accent2>
      <a:accent3>
        <a:srgbClr val="C099E3"/>
      </a:accent3>
      <a:accent4>
        <a:srgbClr val="9FFFB8"/>
      </a:accent4>
      <a:accent5>
        <a:srgbClr val="A5A5A5"/>
      </a:accent5>
      <a:accent6>
        <a:srgbClr val="BFBFBF"/>
      </a:accent6>
      <a:hlink>
        <a:srgbClr val="00AA2B"/>
      </a:hlink>
      <a:folHlink>
        <a:srgbClr val="8E46C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Custom 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8E46CD"/>
      </a:accent1>
      <a:accent2>
        <a:srgbClr val="00AA2B"/>
      </a:accent2>
      <a:accent3>
        <a:srgbClr val="C099E3"/>
      </a:accent3>
      <a:accent4>
        <a:srgbClr val="9FFFB8"/>
      </a:accent4>
      <a:accent5>
        <a:srgbClr val="A5A5A5"/>
      </a:accent5>
      <a:accent6>
        <a:srgbClr val="BFBFBF"/>
      </a:accent6>
      <a:hlink>
        <a:srgbClr val="00AA2B"/>
      </a:hlink>
      <a:folHlink>
        <a:srgbClr val="8E46C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XMLData TextToDisplay="RightsWATCHMark">3|GEA DATA-التصنيف-عام|{00000000-0000-0000-0000-000000000000}</XMLData>
</file>

<file path=customXml/item2.xml><?xml version="1.0" encoding="utf-8"?>
<XMLData TextToDisplay="%CLASSIFICATIONDATETIME%">06:21 27/06/2024</XMLData>
</file>

<file path=customXml/item3.xml><?xml version="1.0" encoding="utf-8"?>
<XMLData TextToDisplay="%DOCUMENTGUID%">{00000000-0000-0000-0000-000000000000}</XMLData>
</file>

<file path=customXml/itemProps1.xml><?xml version="1.0" encoding="utf-8"?>
<ds:datastoreItem xmlns:ds="http://schemas.openxmlformats.org/officeDocument/2006/customXml" ds:itemID="{C308FF73-9239-4129-A84C-A9C6FF714855}">
  <ds:schemaRefs/>
</ds:datastoreItem>
</file>

<file path=customXml/itemProps2.xml><?xml version="1.0" encoding="utf-8"?>
<ds:datastoreItem xmlns:ds="http://schemas.openxmlformats.org/officeDocument/2006/customXml" ds:itemID="{9B2FF7D0-971F-4C60-9D2A-B77C431FD8E3}">
  <ds:schemaRefs/>
</ds:datastoreItem>
</file>

<file path=customXml/itemProps3.xml><?xml version="1.0" encoding="utf-8"?>
<ds:datastoreItem xmlns:ds="http://schemas.openxmlformats.org/officeDocument/2006/customXml" ds:itemID="{E024B1C3-DD8C-4EA7-9C4A-F2BBF80E317D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13235</TotalTime>
  <Words>2513</Words>
  <Application>Microsoft Macintosh PowerPoint</Application>
  <PresentationFormat>Widescreen</PresentationFormat>
  <Paragraphs>438</Paragraphs>
  <Slides>19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31" baseType="lpstr">
      <vt:lpstr>Calibri</vt:lpstr>
      <vt:lpstr>System Font Regular</vt:lpstr>
      <vt:lpstr>IBM Plex Sans Arabic</vt:lpstr>
      <vt:lpstr>Aktiv Grotesk Trial XBold</vt:lpstr>
      <vt:lpstr>DIN NEXT™ ARABIC REGULAR</vt:lpstr>
      <vt:lpstr>Verdana</vt:lpstr>
      <vt:lpstr>Aktiv Grotesk Trial</vt:lpstr>
      <vt:lpstr>Aktiv Grotesk Trial SemiBold</vt:lpstr>
      <vt:lpstr>Arial</vt:lpstr>
      <vt:lpstr>Aktiv Grotesk Trial Medium</vt:lpstr>
      <vt:lpstr>Office Theme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Saleh AlOmari</dc:creator>
  <cp:lastModifiedBy>Dhay Almalki</cp:lastModifiedBy>
  <cp:revision>116</cp:revision>
  <dcterms:modified xsi:type="dcterms:W3CDTF">2024-10-06T14:13:02Z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RightsWATCHMark">
    <vt:lpwstr>3|GEA DATA-التصنيف-عام|{00000000-0000-0000-0000-000000000000}</vt:lpwstr>
  </property>
</Properties>
</file>